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8" r:id="rId2"/>
    <p:sldId id="259" r:id="rId3"/>
    <p:sldId id="260" r:id="rId4"/>
    <p:sldId id="261" r:id="rId5"/>
    <p:sldId id="262" r:id="rId6"/>
    <p:sldId id="294" r:id="rId7"/>
    <p:sldId id="299" r:id="rId8"/>
    <p:sldId id="300" r:id="rId9"/>
    <p:sldId id="302" r:id="rId10"/>
    <p:sldId id="295" r:id="rId11"/>
    <p:sldId id="303" r:id="rId12"/>
    <p:sldId id="305" r:id="rId13"/>
    <p:sldId id="306" r:id="rId14"/>
    <p:sldId id="309" r:id="rId15"/>
    <p:sldId id="307" r:id="rId16"/>
    <p:sldId id="308" r:id="rId17"/>
    <p:sldId id="310" r:id="rId18"/>
    <p:sldId id="288" r:id="rId19"/>
    <p:sldId id="291" r:id="rId20"/>
    <p:sldId id="292" r:id="rId21"/>
    <p:sldId id="289" r:id="rId22"/>
    <p:sldId id="290" r:id="rId23"/>
    <p:sldId id="296" r:id="rId24"/>
    <p:sldId id="293" r:id="rId25"/>
    <p:sldId id="297" r:id="rId26"/>
    <p:sldId id="298" r:id="rId27"/>
    <p:sldId id="266" r:id="rId28"/>
    <p:sldId id="269" r:id="rId29"/>
    <p:sldId id="271" r:id="rId30"/>
    <p:sldId id="272" r:id="rId31"/>
    <p:sldId id="273" r:id="rId32"/>
    <p:sldId id="274" r:id="rId33"/>
    <p:sldId id="268" r:id="rId34"/>
    <p:sldId id="280" r:id="rId35"/>
    <p:sldId id="281" r:id="rId36"/>
    <p:sldId id="276" r:id="rId37"/>
    <p:sldId id="311" r:id="rId38"/>
    <p:sldId id="278" r:id="rId39"/>
    <p:sldId id="283" r:id="rId40"/>
    <p:sldId id="284" r:id="rId41"/>
    <p:sldId id="279" r:id="rId42"/>
    <p:sldId id="282" r:id="rId43"/>
    <p:sldId id="312" r:id="rId44"/>
    <p:sldId id="313" r:id="rId45"/>
    <p:sldId id="286" r:id="rId46"/>
    <p:sldId id="316" r:id="rId47"/>
    <p:sldId id="318" r:id="rId48"/>
    <p:sldId id="315" r:id="rId49"/>
    <p:sldId id="314" r:id="rId50"/>
    <p:sldId id="317" r:id="rId51"/>
    <p:sldId id="321" r:id="rId52"/>
    <p:sldId id="323" r:id="rId53"/>
    <p:sldId id="320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6CCFF"/>
    <a:srgbClr val="00B0F0"/>
    <a:srgbClr val="FF9999"/>
    <a:srgbClr val="00B050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98609" autoAdjust="0"/>
  </p:normalViewPr>
  <p:slideViewPr>
    <p:cSldViewPr>
      <p:cViewPr>
        <p:scale>
          <a:sx n="66" d="100"/>
          <a:sy n="66" d="100"/>
        </p:scale>
        <p:origin x="-533" y="-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18ECB-8D5A-4BF1-BFA5-F72CC3D3B9DA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09216-00EF-478F-A38F-82799E8FD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273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28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28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28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28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28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개인 일기 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062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개인 일기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062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개인 일기 수정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062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개인 일기 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062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개인 일기 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062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4788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120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288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120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28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28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28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28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05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3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36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04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15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9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4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25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54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94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29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1EC78-D390-415C-952B-3D55A7E0987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9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Relationship Id="rId9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12076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419872" y="1880870"/>
            <a:ext cx="2304256" cy="2304256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B0F0"/>
                </a:solidFill>
              </a:rPr>
              <a:t>집으로</a:t>
            </a:r>
            <a:endParaRPr lang="en-US" altLang="ko-KR" sz="2000" b="1" dirty="0" smtClean="0">
              <a:solidFill>
                <a:srgbClr val="00B0F0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rgbClr val="00B0F0"/>
                </a:solidFill>
              </a:rPr>
              <a:t>들어가</a:t>
            </a:r>
            <a:r>
              <a:rPr lang="ko-KR" altLang="en-US" sz="2000" b="1" dirty="0">
                <a:solidFill>
                  <a:srgbClr val="00B0F0"/>
                </a:solidFill>
              </a:rPr>
              <a:t>기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093381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90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340768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한별이네 홈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8169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8169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8169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616170" y="3243803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577630" y="423933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577630" y="5319457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65367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6536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6536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684966" y="2110209"/>
            <a:ext cx="3834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49277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49277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49277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726970" y="3243803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688430" y="4239337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688430" y="531945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76220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7644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7644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01" y="1628800"/>
            <a:ext cx="356415" cy="3564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42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6" name="TextBox 55"/>
          <p:cNvSpPr txBox="1"/>
          <p:nvPr/>
        </p:nvSpPr>
        <p:spPr>
          <a:xfrm>
            <a:off x="48550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7" name="TextBox 56"/>
          <p:cNvSpPr txBox="1"/>
          <p:nvPr/>
        </p:nvSpPr>
        <p:spPr>
          <a:xfrm>
            <a:off x="4855088" y="450912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8" name="TextBox 57"/>
          <p:cNvSpPr txBox="1"/>
          <p:nvPr/>
        </p:nvSpPr>
        <p:spPr>
          <a:xfrm>
            <a:off x="4855088" y="558924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9" name="TextBox 58"/>
          <p:cNvSpPr txBox="1"/>
          <p:nvPr/>
        </p:nvSpPr>
        <p:spPr>
          <a:xfrm>
            <a:off x="744287" y="450912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60" name="TextBox 59"/>
          <p:cNvSpPr txBox="1"/>
          <p:nvPr/>
        </p:nvSpPr>
        <p:spPr>
          <a:xfrm>
            <a:off x="744287" y="562077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075242" y="4138949"/>
            <a:ext cx="277856" cy="277856"/>
            <a:chOff x="7089803" y="3094424"/>
            <a:chExt cx="197752" cy="197752"/>
          </a:xfrm>
        </p:grpSpPr>
        <p:sp>
          <p:nvSpPr>
            <p:cNvPr id="80" name="타원 79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4075242" y="5219069"/>
            <a:ext cx="277856" cy="277856"/>
            <a:chOff x="7089803" y="3094424"/>
            <a:chExt cx="197752" cy="197752"/>
          </a:xfrm>
        </p:grpSpPr>
        <p:sp>
          <p:nvSpPr>
            <p:cNvPr id="83" name="타원 82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8182576" y="5219069"/>
            <a:ext cx="277856" cy="277856"/>
            <a:chOff x="7089803" y="3094424"/>
            <a:chExt cx="197752" cy="197752"/>
          </a:xfrm>
        </p:grpSpPr>
        <p:sp>
          <p:nvSpPr>
            <p:cNvPr id="86" name="타원 85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8182576" y="4138949"/>
            <a:ext cx="277856" cy="277856"/>
            <a:chOff x="7089803" y="3094424"/>
            <a:chExt cx="197752" cy="197752"/>
          </a:xfrm>
        </p:grpSpPr>
        <p:sp>
          <p:nvSpPr>
            <p:cNvPr id="99" name="타원 98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113" name="그룹 112"/>
          <p:cNvGrpSpPr/>
          <p:nvPr/>
        </p:nvGrpSpPr>
        <p:grpSpPr>
          <a:xfrm>
            <a:off x="8182576" y="3087159"/>
            <a:ext cx="277856" cy="277856"/>
            <a:chOff x="7089803" y="3094424"/>
            <a:chExt cx="197752" cy="197752"/>
          </a:xfrm>
        </p:grpSpPr>
        <p:sp>
          <p:nvSpPr>
            <p:cNvPr id="114" name="타원 113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pic>
        <p:nvPicPr>
          <p:cNvPr id="73" name="그림 7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grpSp>
        <p:nvGrpSpPr>
          <p:cNvPr id="74" name="그룹 73"/>
          <p:cNvGrpSpPr/>
          <p:nvPr/>
        </p:nvGrpSpPr>
        <p:grpSpPr>
          <a:xfrm>
            <a:off x="6876256" y="1628800"/>
            <a:ext cx="1940526" cy="486606"/>
            <a:chOff x="5828462" y="2172140"/>
            <a:chExt cx="1940526" cy="486606"/>
          </a:xfrm>
        </p:grpSpPr>
        <p:sp>
          <p:nvSpPr>
            <p:cNvPr id="75" name="타원 74"/>
            <p:cNvSpPr/>
            <p:nvPr/>
          </p:nvSpPr>
          <p:spPr>
            <a:xfrm>
              <a:off x="7265802" y="2172140"/>
              <a:ext cx="503186" cy="4866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5828462" y="2172140"/>
              <a:ext cx="1688934" cy="48660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230" y="2260188"/>
              <a:ext cx="294330" cy="294328"/>
            </a:xfrm>
            <a:prstGeom prst="rect">
              <a:avLst/>
            </a:prstGeom>
          </p:spPr>
        </p:pic>
        <p:sp>
          <p:nvSpPr>
            <p:cNvPr id="123" name="TextBox 122"/>
            <p:cNvSpPr txBox="1"/>
            <p:nvPr/>
          </p:nvSpPr>
          <p:spPr>
            <a:xfrm>
              <a:off x="5851084" y="2247417"/>
              <a:ext cx="15263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300" dirty="0" smtClean="0">
                  <a:solidFill>
                    <a:schemeClr val="bg1"/>
                  </a:solidFill>
                </a:rPr>
                <a:t>가족  구성원 초대하기</a:t>
              </a:r>
              <a:endParaRPr lang="ko-KR" altLang="en-US" sz="14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8320830" y="2158002"/>
            <a:ext cx="503186" cy="486606"/>
            <a:chOff x="8139980" y="1685534"/>
            <a:chExt cx="503186" cy="486606"/>
          </a:xfrm>
        </p:grpSpPr>
        <p:sp>
          <p:nvSpPr>
            <p:cNvPr id="125" name="타원 124"/>
            <p:cNvSpPr/>
            <p:nvPr/>
          </p:nvSpPr>
          <p:spPr>
            <a:xfrm>
              <a:off x="8139980" y="1685534"/>
              <a:ext cx="503186" cy="4866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408" y="1781673"/>
              <a:ext cx="294330" cy="294328"/>
            </a:xfrm>
            <a:prstGeom prst="rect">
              <a:avLst/>
            </a:prstGeom>
          </p:spPr>
        </p:pic>
      </p:grpSp>
      <p:sp>
        <p:nvSpPr>
          <p:cNvPr id="127" name="타원 126"/>
          <p:cNvSpPr/>
          <p:nvPr/>
        </p:nvSpPr>
        <p:spPr>
          <a:xfrm>
            <a:off x="315705" y="1628800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128" name="그룹 127"/>
          <p:cNvGrpSpPr/>
          <p:nvPr/>
        </p:nvGrpSpPr>
        <p:grpSpPr>
          <a:xfrm>
            <a:off x="576273" y="1628800"/>
            <a:ext cx="1387869" cy="486606"/>
            <a:chOff x="7722168" y="2172140"/>
            <a:chExt cx="1423978" cy="486606"/>
          </a:xfrm>
        </p:grpSpPr>
        <p:sp>
          <p:nvSpPr>
            <p:cNvPr id="129" name="모서리가 둥근 직사각형 128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이웃보기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1" name="그림 1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1" y="1653108"/>
            <a:ext cx="381000" cy="381000"/>
          </a:xfrm>
          <a:prstGeom prst="rect">
            <a:avLst/>
          </a:prstGeom>
        </p:spPr>
      </p:pic>
      <p:sp>
        <p:nvSpPr>
          <p:cNvPr id="132" name="타원 131"/>
          <p:cNvSpPr/>
          <p:nvPr/>
        </p:nvSpPr>
        <p:spPr>
          <a:xfrm>
            <a:off x="323528" y="2226946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33" name="그림 1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4" y="2261414"/>
            <a:ext cx="381000" cy="381000"/>
          </a:xfrm>
          <a:prstGeom prst="rect">
            <a:avLst/>
          </a:prstGeom>
        </p:spPr>
      </p:pic>
      <p:pic>
        <p:nvPicPr>
          <p:cNvPr id="134" name="그림 1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grpSp>
        <p:nvGrpSpPr>
          <p:cNvPr id="116" name="그룹 115"/>
          <p:cNvGrpSpPr/>
          <p:nvPr/>
        </p:nvGrpSpPr>
        <p:grpSpPr>
          <a:xfrm>
            <a:off x="1278176" y="2852936"/>
            <a:ext cx="269488" cy="260608"/>
            <a:chOff x="6088069" y="3298292"/>
            <a:chExt cx="503186" cy="486606"/>
          </a:xfrm>
        </p:grpSpPr>
        <p:sp>
          <p:nvSpPr>
            <p:cNvPr id="117" name="타원 116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659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타원 77"/>
          <p:cNvSpPr/>
          <p:nvPr/>
        </p:nvSpPr>
        <p:spPr>
          <a:xfrm>
            <a:off x="756446" y="2185608"/>
            <a:ext cx="503186" cy="48660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5744" y="1983590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72661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951883" y="2185608"/>
            <a:ext cx="1387869" cy="486606"/>
            <a:chOff x="7722168" y="2172140"/>
            <a:chExt cx="1423978" cy="486606"/>
          </a:xfrm>
          <a:solidFill>
            <a:srgbClr val="00B0F0"/>
          </a:solidFill>
        </p:grpSpPr>
        <p:sp>
          <p:nvSpPr>
            <p:cNvPr id="81" name="모서리가 둥근 직사각형 80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이웃보기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195447" y="1653108"/>
            <a:ext cx="6984776" cy="4656212"/>
          </a:xfrm>
          <a:prstGeom prst="roundRect">
            <a:avLst>
              <a:gd name="adj" fmla="val 8157"/>
            </a:avLst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420936" y="1646250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57" name="그룹 56"/>
          <p:cNvGrpSpPr/>
          <p:nvPr/>
        </p:nvGrpSpPr>
        <p:grpSpPr>
          <a:xfrm>
            <a:off x="656104" y="1646250"/>
            <a:ext cx="1387869" cy="486606"/>
            <a:chOff x="7722168" y="2172140"/>
            <a:chExt cx="1423978" cy="486606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이웃보기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02" y="1673428"/>
            <a:ext cx="381000" cy="38100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2231922" y="2685683"/>
            <a:ext cx="4909027" cy="8153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92200" y="2915788"/>
            <a:ext cx="157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err="1" smtClean="0"/>
              <a:t>쩌려니의</a:t>
            </a:r>
            <a:r>
              <a:rPr lang="ko-KR" altLang="en-US" spc="-300" dirty="0" smtClean="0"/>
              <a:t> 홈</a:t>
            </a:r>
            <a:endParaRPr lang="ko-KR" altLang="en-US" spc="-300" dirty="0"/>
          </a:p>
        </p:txBody>
      </p:sp>
      <p:grpSp>
        <p:nvGrpSpPr>
          <p:cNvPr id="70" name="그룹 69"/>
          <p:cNvGrpSpPr/>
          <p:nvPr/>
        </p:nvGrpSpPr>
        <p:grpSpPr>
          <a:xfrm>
            <a:off x="5654155" y="2866801"/>
            <a:ext cx="455732" cy="440716"/>
            <a:chOff x="6088069" y="3298292"/>
            <a:chExt cx="503186" cy="486606"/>
          </a:xfrm>
        </p:grpSpPr>
        <p:sp>
          <p:nvSpPr>
            <p:cNvPr id="72" name="타원 71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801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74" name="TextBox 73"/>
          <p:cNvSpPr txBox="1"/>
          <p:nvPr/>
        </p:nvSpPr>
        <p:spPr>
          <a:xfrm>
            <a:off x="6078946" y="2915788"/>
            <a:ext cx="75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err="1" smtClean="0"/>
              <a:t>김철</a:t>
            </a:r>
            <a:r>
              <a:rPr lang="ko-KR" altLang="en-US" spc="-300" dirty="0" err="1"/>
              <a:t>연</a:t>
            </a:r>
            <a:endParaRPr lang="ko-KR" altLang="en-US" spc="-3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322338" y="2719454"/>
            <a:ext cx="755178" cy="755178"/>
            <a:chOff x="2322338" y="2719454"/>
            <a:chExt cx="755178" cy="755178"/>
          </a:xfrm>
        </p:grpSpPr>
        <p:sp>
          <p:nvSpPr>
            <p:cNvPr id="3" name="타원 2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3059825" y="1863928"/>
            <a:ext cx="325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>
                <a:solidFill>
                  <a:schemeClr val="bg1"/>
                </a:solidFill>
              </a:rPr>
              <a:t>현재 연결되어 있는 가족목록 입니다</a:t>
            </a:r>
            <a:r>
              <a:rPr lang="en-US" altLang="ko-KR" b="1" spc="-300" dirty="0" smtClean="0">
                <a:solidFill>
                  <a:schemeClr val="bg1"/>
                </a:solidFill>
              </a:rPr>
              <a:t>.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231922" y="3717032"/>
            <a:ext cx="4909027" cy="8153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292200" y="3947137"/>
            <a:ext cx="157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smtClean="0"/>
              <a:t>행복한 가족</a:t>
            </a:r>
            <a:endParaRPr lang="ko-KR" altLang="en-US" spc="-3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5654155" y="3898150"/>
            <a:ext cx="455732" cy="440716"/>
            <a:chOff x="6088069" y="3298292"/>
            <a:chExt cx="503186" cy="486606"/>
          </a:xfrm>
        </p:grpSpPr>
        <p:sp>
          <p:nvSpPr>
            <p:cNvPr id="37" name="타원 36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801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6078946" y="3947137"/>
            <a:ext cx="75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smtClean="0"/>
              <a:t>장재영</a:t>
            </a:r>
            <a:endParaRPr lang="ko-KR" altLang="en-US" spc="-300" dirty="0"/>
          </a:p>
        </p:txBody>
      </p:sp>
      <p:sp>
        <p:nvSpPr>
          <p:cNvPr id="40" name="타원 39"/>
          <p:cNvSpPr/>
          <p:nvPr/>
        </p:nvSpPr>
        <p:spPr>
          <a:xfrm>
            <a:off x="2322338" y="3750803"/>
            <a:ext cx="755178" cy="75517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83" y="3750803"/>
            <a:ext cx="679240" cy="679240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2231922" y="4725144"/>
            <a:ext cx="4909027" cy="8153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292200" y="4955249"/>
            <a:ext cx="157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err="1" smtClean="0"/>
              <a:t>경워니</a:t>
            </a:r>
            <a:r>
              <a:rPr lang="ko-KR" altLang="en-US" spc="-300" dirty="0" err="1"/>
              <a:t>네</a:t>
            </a:r>
            <a:endParaRPr lang="ko-KR" altLang="en-US" spc="-3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5654155" y="4906262"/>
            <a:ext cx="455732" cy="440716"/>
            <a:chOff x="6088069" y="3298292"/>
            <a:chExt cx="503186" cy="486606"/>
          </a:xfrm>
        </p:grpSpPr>
        <p:sp>
          <p:nvSpPr>
            <p:cNvPr id="54" name="타원 53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801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58" name="TextBox 57"/>
          <p:cNvSpPr txBox="1"/>
          <p:nvPr/>
        </p:nvSpPr>
        <p:spPr>
          <a:xfrm>
            <a:off x="6078946" y="4955249"/>
            <a:ext cx="75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smtClean="0"/>
              <a:t>이경원</a:t>
            </a:r>
            <a:endParaRPr lang="ko-KR" altLang="en-US" spc="-300" dirty="0"/>
          </a:p>
        </p:txBody>
      </p:sp>
      <p:sp>
        <p:nvSpPr>
          <p:cNvPr id="60" name="타원 59"/>
          <p:cNvSpPr/>
          <p:nvPr/>
        </p:nvSpPr>
        <p:spPr>
          <a:xfrm>
            <a:off x="2322338" y="4758915"/>
            <a:ext cx="755178" cy="75517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83" y="4758915"/>
            <a:ext cx="679240" cy="679240"/>
          </a:xfrm>
          <a:prstGeom prst="rect">
            <a:avLst/>
          </a:prstGeom>
        </p:spPr>
      </p:pic>
      <p:cxnSp>
        <p:nvCxnSpPr>
          <p:cNvPr id="64" name="직선 연결선 63"/>
          <p:cNvCxnSpPr/>
          <p:nvPr/>
        </p:nvCxnSpPr>
        <p:spPr>
          <a:xfrm>
            <a:off x="7668344" y="2436741"/>
            <a:ext cx="0" cy="3152499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7511529" y="2758973"/>
            <a:ext cx="313630" cy="31363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52" y="2227760"/>
            <a:ext cx="382988" cy="38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5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/>
        </p:nvGrpSpPr>
        <p:grpSpPr>
          <a:xfrm>
            <a:off x="843009" y="2203540"/>
            <a:ext cx="1387869" cy="486606"/>
            <a:chOff x="7722168" y="2172140"/>
            <a:chExt cx="1423978" cy="486606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971098" y="2249351"/>
              <a:ext cx="189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48927" y="2204135"/>
            <a:ext cx="503186" cy="486606"/>
            <a:chOff x="683568" y="2438338"/>
            <a:chExt cx="503186" cy="486606"/>
          </a:xfrm>
        </p:grpSpPr>
        <p:sp>
          <p:nvSpPr>
            <p:cNvPr id="63" name="타원 62"/>
            <p:cNvSpPr/>
            <p:nvPr/>
          </p:nvSpPr>
          <p:spPr>
            <a:xfrm>
              <a:off x="683568" y="2438338"/>
              <a:ext cx="503186" cy="486606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181" y="2465516"/>
              <a:ext cx="381000" cy="381000"/>
            </a:xfrm>
            <a:prstGeom prst="rect">
              <a:avLst/>
            </a:prstGeom>
          </p:spPr>
        </p:pic>
      </p:grpSp>
      <p:sp>
        <p:nvSpPr>
          <p:cNvPr id="2" name="모서리가 둥근 직사각형 1"/>
          <p:cNvSpPr/>
          <p:nvPr/>
        </p:nvSpPr>
        <p:spPr>
          <a:xfrm>
            <a:off x="1195447" y="1653108"/>
            <a:ext cx="6984776" cy="4656212"/>
          </a:xfrm>
          <a:prstGeom prst="roundRect">
            <a:avLst>
              <a:gd name="adj" fmla="val 154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5744" y="1983590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72661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635220" y="1646384"/>
            <a:ext cx="1387869" cy="486606"/>
            <a:chOff x="7722168" y="2172140"/>
            <a:chExt cx="1423978" cy="48660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1" name="모서리가 둥근 직사각형 80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err="1" smtClean="0">
                  <a:solidFill>
                    <a:schemeClr val="bg1"/>
                  </a:solidFill>
                </a:rPr>
                <a:t>이웃찾기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6" name="그림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419196" y="1646384"/>
            <a:ext cx="503186" cy="486606"/>
            <a:chOff x="395536" y="2185608"/>
            <a:chExt cx="503186" cy="486606"/>
          </a:xfrm>
        </p:grpSpPr>
        <p:sp>
          <p:nvSpPr>
            <p:cNvPr id="78" name="타원 77"/>
            <p:cNvSpPr/>
            <p:nvPr/>
          </p:nvSpPr>
          <p:spPr>
            <a:xfrm>
              <a:off x="395536" y="2185608"/>
              <a:ext cx="503186" cy="48660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726" y="2227760"/>
              <a:ext cx="382988" cy="382988"/>
            </a:xfrm>
            <a:prstGeom prst="rect">
              <a:avLst/>
            </a:prstGeom>
          </p:spPr>
        </p:pic>
      </p:grpSp>
      <p:sp>
        <p:nvSpPr>
          <p:cNvPr id="12" name="모서리가 둥근 직사각형 11"/>
          <p:cNvSpPr/>
          <p:nvPr/>
        </p:nvSpPr>
        <p:spPr>
          <a:xfrm>
            <a:off x="2123728" y="2062150"/>
            <a:ext cx="1148934" cy="3596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홈 이름</a:t>
            </a:r>
            <a:endParaRPr lang="ko-KR" altLang="en-US" spc="-3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419872" y="2062150"/>
            <a:ext cx="3961520" cy="3596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2915816" y="2132990"/>
            <a:ext cx="288032" cy="215890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123728" y="2510908"/>
            <a:ext cx="1148934" cy="11341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300" dirty="0" smtClean="0">
                <a:solidFill>
                  <a:schemeClr val="tx1"/>
                </a:solidFill>
              </a:rPr>
              <a:t>홈 이름</a:t>
            </a:r>
            <a:endParaRPr lang="en-US" altLang="ko-KR" sz="1600" spc="-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spc="-300" dirty="0" smtClean="0">
                <a:solidFill>
                  <a:schemeClr val="tx1"/>
                </a:solidFill>
              </a:rPr>
              <a:t>이름</a:t>
            </a:r>
            <a:endParaRPr lang="en-US" altLang="ko-KR" sz="1600" spc="-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spc="-300" dirty="0" smtClean="0">
                <a:solidFill>
                  <a:schemeClr val="tx1"/>
                </a:solidFill>
              </a:rPr>
              <a:t>휴대폰번호</a:t>
            </a:r>
            <a:endParaRPr lang="ko-KR" altLang="en-US" sz="1600" spc="-300" dirty="0">
              <a:solidFill>
                <a:schemeClr val="tx1"/>
              </a:solidFill>
            </a:endParaRP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10170" y="2050488"/>
            <a:ext cx="382988" cy="38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0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/>
        </p:nvGrpSpPr>
        <p:grpSpPr>
          <a:xfrm>
            <a:off x="843009" y="2203540"/>
            <a:ext cx="1387869" cy="486606"/>
            <a:chOff x="7722168" y="2172140"/>
            <a:chExt cx="1423978" cy="486606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971098" y="2249351"/>
              <a:ext cx="189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48927" y="2204135"/>
            <a:ext cx="503186" cy="486606"/>
            <a:chOff x="683568" y="2438338"/>
            <a:chExt cx="503186" cy="486606"/>
          </a:xfrm>
        </p:grpSpPr>
        <p:sp>
          <p:nvSpPr>
            <p:cNvPr id="63" name="타원 62"/>
            <p:cNvSpPr/>
            <p:nvPr/>
          </p:nvSpPr>
          <p:spPr>
            <a:xfrm>
              <a:off x="683568" y="2438338"/>
              <a:ext cx="503186" cy="486606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181" y="2465516"/>
              <a:ext cx="381000" cy="381000"/>
            </a:xfrm>
            <a:prstGeom prst="rect">
              <a:avLst/>
            </a:prstGeom>
          </p:spPr>
        </p:pic>
      </p:grpSp>
      <p:sp>
        <p:nvSpPr>
          <p:cNvPr id="2" name="모서리가 둥근 직사각형 1"/>
          <p:cNvSpPr/>
          <p:nvPr/>
        </p:nvSpPr>
        <p:spPr>
          <a:xfrm>
            <a:off x="1195447" y="1653108"/>
            <a:ext cx="6984776" cy="4656212"/>
          </a:xfrm>
          <a:prstGeom prst="roundRect">
            <a:avLst>
              <a:gd name="adj" fmla="val 154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5744" y="1983590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72661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635220" y="1646384"/>
            <a:ext cx="1387869" cy="486606"/>
            <a:chOff x="7722168" y="2172140"/>
            <a:chExt cx="1423978" cy="48660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1" name="모서리가 둥근 직사각형 80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err="1" smtClean="0">
                  <a:solidFill>
                    <a:schemeClr val="bg1"/>
                  </a:solidFill>
                </a:rPr>
                <a:t>이웃찾기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6" name="그림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419196" y="1646384"/>
            <a:ext cx="503186" cy="486606"/>
            <a:chOff x="395536" y="2185608"/>
            <a:chExt cx="503186" cy="486606"/>
          </a:xfrm>
        </p:grpSpPr>
        <p:sp>
          <p:nvSpPr>
            <p:cNvPr id="78" name="타원 77"/>
            <p:cNvSpPr/>
            <p:nvPr/>
          </p:nvSpPr>
          <p:spPr>
            <a:xfrm>
              <a:off x="395536" y="2185608"/>
              <a:ext cx="503186" cy="48660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726" y="2227760"/>
              <a:ext cx="382988" cy="382988"/>
            </a:xfrm>
            <a:prstGeom prst="rect">
              <a:avLst/>
            </a:prstGeom>
          </p:spPr>
        </p:pic>
      </p:grpSp>
      <p:sp>
        <p:nvSpPr>
          <p:cNvPr id="12" name="모서리가 둥근 직사각형 11"/>
          <p:cNvSpPr/>
          <p:nvPr/>
        </p:nvSpPr>
        <p:spPr>
          <a:xfrm>
            <a:off x="2123728" y="2062150"/>
            <a:ext cx="1148934" cy="3596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이름</a:t>
            </a:r>
            <a:endParaRPr lang="ko-KR" altLang="en-US" spc="-3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419872" y="2062150"/>
            <a:ext cx="3961520" cy="3596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dirty="0" err="1">
                <a:solidFill>
                  <a:schemeClr val="tx1"/>
                </a:solidFill>
              </a:rPr>
              <a:t>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2915816" y="2132990"/>
            <a:ext cx="288032" cy="215890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10170" y="2050488"/>
            <a:ext cx="382988" cy="382988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2231922" y="2685683"/>
            <a:ext cx="4909027" cy="8153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292200" y="2915788"/>
            <a:ext cx="157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err="1" smtClean="0"/>
              <a:t>쩌려니의</a:t>
            </a:r>
            <a:r>
              <a:rPr lang="ko-KR" altLang="en-US" spc="-300" dirty="0" smtClean="0"/>
              <a:t> 홈</a:t>
            </a:r>
            <a:endParaRPr lang="ko-KR" altLang="en-US" spc="-3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5654155" y="2866801"/>
            <a:ext cx="455732" cy="440716"/>
            <a:chOff x="6088069" y="3298292"/>
            <a:chExt cx="503186" cy="486606"/>
          </a:xfrm>
        </p:grpSpPr>
        <p:sp>
          <p:nvSpPr>
            <p:cNvPr id="37" name="타원 36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801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6078946" y="2915788"/>
            <a:ext cx="75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err="1" smtClean="0"/>
              <a:t>김철</a:t>
            </a:r>
            <a:r>
              <a:rPr lang="ko-KR" altLang="en-US" spc="-300" dirty="0" err="1"/>
              <a:t>연</a:t>
            </a:r>
            <a:endParaRPr lang="ko-KR" altLang="en-US" spc="-300" dirty="0"/>
          </a:p>
        </p:txBody>
      </p:sp>
      <p:grpSp>
        <p:nvGrpSpPr>
          <p:cNvPr id="40" name="그룹 39"/>
          <p:cNvGrpSpPr/>
          <p:nvPr/>
        </p:nvGrpSpPr>
        <p:grpSpPr>
          <a:xfrm>
            <a:off x="2322338" y="2719454"/>
            <a:ext cx="755178" cy="755178"/>
            <a:chOff x="2322338" y="2719454"/>
            <a:chExt cx="755178" cy="755178"/>
          </a:xfrm>
        </p:grpSpPr>
        <p:sp>
          <p:nvSpPr>
            <p:cNvPr id="41" name="타원 40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  <p:sp>
        <p:nvSpPr>
          <p:cNvPr id="43" name="모서리가 둥근 직사각형 42"/>
          <p:cNvSpPr/>
          <p:nvPr/>
        </p:nvSpPr>
        <p:spPr>
          <a:xfrm>
            <a:off x="2231922" y="3861048"/>
            <a:ext cx="4909027" cy="8153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292200" y="4091153"/>
            <a:ext cx="157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err="1" smtClean="0"/>
              <a:t>김철연의</a:t>
            </a:r>
            <a:r>
              <a:rPr lang="ko-KR" altLang="en-US" spc="-300" dirty="0" smtClean="0"/>
              <a:t> 홈</a:t>
            </a:r>
            <a:endParaRPr lang="ko-KR" altLang="en-US" spc="-300" dirty="0"/>
          </a:p>
        </p:txBody>
      </p:sp>
      <p:grpSp>
        <p:nvGrpSpPr>
          <p:cNvPr id="54" name="그룹 53"/>
          <p:cNvGrpSpPr/>
          <p:nvPr/>
        </p:nvGrpSpPr>
        <p:grpSpPr>
          <a:xfrm>
            <a:off x="5654155" y="4042166"/>
            <a:ext cx="455732" cy="440716"/>
            <a:chOff x="6088069" y="3298292"/>
            <a:chExt cx="503186" cy="486606"/>
          </a:xfrm>
        </p:grpSpPr>
        <p:sp>
          <p:nvSpPr>
            <p:cNvPr id="55" name="타원 54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801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60" name="TextBox 59"/>
          <p:cNvSpPr txBox="1"/>
          <p:nvPr/>
        </p:nvSpPr>
        <p:spPr>
          <a:xfrm>
            <a:off x="6078946" y="4091153"/>
            <a:ext cx="75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err="1" smtClean="0"/>
              <a:t>김철</a:t>
            </a:r>
            <a:r>
              <a:rPr lang="ko-KR" altLang="en-US" spc="-300" dirty="0" err="1"/>
              <a:t>연</a:t>
            </a:r>
            <a:endParaRPr lang="ko-KR" altLang="en-US" spc="-30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231922" y="5013176"/>
            <a:ext cx="4909027" cy="8153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292200" y="5243281"/>
            <a:ext cx="157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err="1" smtClean="0"/>
              <a:t>뿌잉뿌</a:t>
            </a:r>
            <a:r>
              <a:rPr lang="ko-KR" altLang="en-US" spc="-300" dirty="0" err="1"/>
              <a:t>잉</a:t>
            </a:r>
            <a:endParaRPr lang="ko-KR" altLang="en-US" spc="-300" dirty="0"/>
          </a:p>
        </p:txBody>
      </p:sp>
      <p:grpSp>
        <p:nvGrpSpPr>
          <p:cNvPr id="65" name="그룹 64"/>
          <p:cNvGrpSpPr/>
          <p:nvPr/>
        </p:nvGrpSpPr>
        <p:grpSpPr>
          <a:xfrm>
            <a:off x="5654155" y="5194294"/>
            <a:ext cx="455732" cy="440716"/>
            <a:chOff x="6088069" y="3298292"/>
            <a:chExt cx="503186" cy="486606"/>
          </a:xfrm>
        </p:grpSpPr>
        <p:sp>
          <p:nvSpPr>
            <p:cNvPr id="68" name="타원 67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801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72" name="TextBox 71"/>
          <p:cNvSpPr txBox="1"/>
          <p:nvPr/>
        </p:nvSpPr>
        <p:spPr>
          <a:xfrm>
            <a:off x="6078946" y="5243281"/>
            <a:ext cx="75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err="1" smtClean="0"/>
              <a:t>김철</a:t>
            </a:r>
            <a:r>
              <a:rPr lang="ko-KR" altLang="en-US" spc="-300" dirty="0" err="1"/>
              <a:t>연</a:t>
            </a:r>
            <a:endParaRPr lang="ko-KR" altLang="en-US" spc="-3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2322338" y="3898230"/>
            <a:ext cx="755178" cy="755178"/>
            <a:chOff x="2322338" y="2719454"/>
            <a:chExt cx="755178" cy="755178"/>
          </a:xfrm>
        </p:grpSpPr>
        <p:sp>
          <p:nvSpPr>
            <p:cNvPr id="74" name="타원 73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  <p:grpSp>
        <p:nvGrpSpPr>
          <p:cNvPr id="77" name="그룹 76"/>
          <p:cNvGrpSpPr/>
          <p:nvPr/>
        </p:nvGrpSpPr>
        <p:grpSpPr>
          <a:xfrm>
            <a:off x="2322338" y="5037063"/>
            <a:ext cx="755178" cy="755178"/>
            <a:chOff x="2322338" y="2719454"/>
            <a:chExt cx="755178" cy="755178"/>
          </a:xfrm>
        </p:grpSpPr>
        <p:sp>
          <p:nvSpPr>
            <p:cNvPr id="83" name="타원 82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243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484784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err="1" smtClean="0"/>
              <a:t>김철연의</a:t>
            </a:r>
            <a:r>
              <a:rPr lang="ko-KR" altLang="en-US" sz="4400" b="1" dirty="0" smtClean="0"/>
              <a:t> 홈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97507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97507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97507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74268" y="333870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735728" y="433423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735728" y="5414358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80950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81177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81177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802606" y="2254225"/>
            <a:ext cx="3407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508587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508587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508587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885068" y="3338704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846528" y="4334238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846528" y="541435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92030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92257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92257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176355" y="851125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113010" y="620688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FF99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902386" y="3588235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425437" y="2929010"/>
            <a:ext cx="269488" cy="260608"/>
            <a:chOff x="6088069" y="3298292"/>
            <a:chExt cx="503186" cy="486606"/>
          </a:xfrm>
        </p:grpSpPr>
        <p:sp>
          <p:nvSpPr>
            <p:cNvPr id="54" name="타원 53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64" name="타원 63"/>
          <p:cNvSpPr/>
          <p:nvPr/>
        </p:nvSpPr>
        <p:spPr>
          <a:xfrm>
            <a:off x="258538" y="6090973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258538" y="5560541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47" y="6152501"/>
            <a:ext cx="381000" cy="38100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251520" y="5517232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돌아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600" spc="-300" dirty="0">
                <a:solidFill>
                  <a:schemeClr val="bg1"/>
                </a:solidFill>
              </a:rPr>
              <a:t>기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6948264" y="1628800"/>
            <a:ext cx="1610128" cy="486606"/>
            <a:chOff x="6158860" y="2172140"/>
            <a:chExt cx="1610128" cy="486606"/>
          </a:xfrm>
        </p:grpSpPr>
        <p:sp>
          <p:nvSpPr>
            <p:cNvPr id="40" name="타원 39"/>
            <p:cNvSpPr/>
            <p:nvPr/>
          </p:nvSpPr>
          <p:spPr>
            <a:xfrm>
              <a:off x="7265802" y="2172140"/>
              <a:ext cx="503186" cy="4866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158860" y="2172140"/>
              <a:ext cx="1358535" cy="48660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230" y="2260188"/>
              <a:ext cx="294330" cy="294328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6158861" y="2237257"/>
              <a:ext cx="12186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연결 요청하기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0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484784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err="1" smtClean="0"/>
              <a:t>김철연의</a:t>
            </a:r>
            <a:r>
              <a:rPr lang="ko-KR" altLang="en-US" sz="4400" b="1" dirty="0" smtClean="0"/>
              <a:t> 홈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97507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97507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97507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74268" y="333870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735728" y="433423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735728" y="5414358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80950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81177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81177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802606" y="2254225"/>
            <a:ext cx="3407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508587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508587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508587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885068" y="3338704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846528" y="4334238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846528" y="541435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92030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92257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92257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176355" y="851125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113010" y="620688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FF99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902386" y="3588235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425437" y="2929010"/>
            <a:ext cx="269488" cy="260608"/>
            <a:chOff x="6088069" y="3298292"/>
            <a:chExt cx="503186" cy="486606"/>
          </a:xfrm>
        </p:grpSpPr>
        <p:sp>
          <p:nvSpPr>
            <p:cNvPr id="54" name="타원 53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64" name="타원 63"/>
          <p:cNvSpPr/>
          <p:nvPr/>
        </p:nvSpPr>
        <p:spPr>
          <a:xfrm>
            <a:off x="258538" y="6090973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258538" y="5560541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47" y="6152501"/>
            <a:ext cx="381000" cy="38100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251520" y="5517232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돌아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600" spc="-3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411760" y="1641533"/>
            <a:ext cx="5768462" cy="2519273"/>
          </a:xfrm>
          <a:prstGeom prst="roundRect">
            <a:avLst>
              <a:gd name="adj" fmla="val 815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3016107" y="2211449"/>
            <a:ext cx="4488061" cy="1204335"/>
          </a:xfrm>
          <a:prstGeom prst="roundRect">
            <a:avLst>
              <a:gd name="adj" fmla="val 923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800" b="1" spc="-300" dirty="0" err="1" smtClean="0">
                <a:solidFill>
                  <a:srgbClr val="00B0F0"/>
                </a:solidFill>
              </a:rPr>
              <a:t>김철연의</a:t>
            </a:r>
            <a:r>
              <a:rPr lang="ko-KR" altLang="en-US" sz="2800" b="1" spc="-300" dirty="0" smtClean="0">
                <a:solidFill>
                  <a:srgbClr val="00B0F0"/>
                </a:solidFill>
              </a:rPr>
              <a:t> 홈</a:t>
            </a:r>
            <a:r>
              <a:rPr lang="ko-KR" altLang="en-US" spc="-300" dirty="0" smtClean="0">
                <a:solidFill>
                  <a:schemeClr val="tx1"/>
                </a:solidFill>
              </a:rPr>
              <a:t>에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연결요청을 하시겠습니까</a:t>
            </a:r>
            <a:r>
              <a:rPr lang="en-US" altLang="ko-KR" spc="-300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spc="-300" dirty="0">
              <a:solidFill>
                <a:schemeClr val="tx1"/>
              </a:solidFill>
            </a:endParaRPr>
          </a:p>
          <a:p>
            <a:pPr algn="ctr"/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4211960" y="3501008"/>
            <a:ext cx="504056" cy="504056"/>
            <a:chOff x="8388424" y="5831672"/>
            <a:chExt cx="504056" cy="504056"/>
          </a:xfrm>
        </p:grpSpPr>
        <p:sp>
          <p:nvSpPr>
            <p:cNvPr id="73" name="타원 72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grpSp>
        <p:nvGrpSpPr>
          <p:cNvPr id="75" name="그룹 74"/>
          <p:cNvGrpSpPr/>
          <p:nvPr/>
        </p:nvGrpSpPr>
        <p:grpSpPr>
          <a:xfrm>
            <a:off x="5696725" y="3479697"/>
            <a:ext cx="522328" cy="522328"/>
            <a:chOff x="7089803" y="3094424"/>
            <a:chExt cx="197752" cy="197752"/>
          </a:xfrm>
        </p:grpSpPr>
        <p:sp>
          <p:nvSpPr>
            <p:cNvPr id="76" name="타원 75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39" name="그룹 38"/>
          <p:cNvGrpSpPr/>
          <p:nvPr/>
        </p:nvGrpSpPr>
        <p:grpSpPr>
          <a:xfrm>
            <a:off x="6948264" y="1628800"/>
            <a:ext cx="1610128" cy="486606"/>
            <a:chOff x="6158860" y="2172140"/>
            <a:chExt cx="1610128" cy="486606"/>
          </a:xfrm>
        </p:grpSpPr>
        <p:sp>
          <p:nvSpPr>
            <p:cNvPr id="40" name="타원 39"/>
            <p:cNvSpPr/>
            <p:nvPr/>
          </p:nvSpPr>
          <p:spPr>
            <a:xfrm>
              <a:off x="7265802" y="2172140"/>
              <a:ext cx="503186" cy="4866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158860" y="2172140"/>
              <a:ext cx="1358535" cy="48660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230" y="2260188"/>
              <a:ext cx="294330" cy="294328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6158861" y="2237257"/>
              <a:ext cx="12186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연결 요청하기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314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484784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행복한 가족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97507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97507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97507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74268" y="333870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735728" y="433423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735728" y="5414358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80950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81177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81177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802606" y="2254225"/>
            <a:ext cx="3407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508587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508587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508587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885068" y="3338704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846528" y="4334238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846528" y="541435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92030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92257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92257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176355" y="851125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113010" y="620688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FF99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902386" y="3588235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smtClean="0"/>
              <a:t>장재영</a:t>
            </a:r>
            <a:endParaRPr lang="ko-KR" altLang="en-US" sz="1400" b="1" spc="-3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425437" y="2929010"/>
            <a:ext cx="269488" cy="260608"/>
            <a:chOff x="6088069" y="3298292"/>
            <a:chExt cx="503186" cy="486606"/>
          </a:xfrm>
        </p:grpSpPr>
        <p:sp>
          <p:nvSpPr>
            <p:cNvPr id="54" name="타원 53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64" name="타원 63"/>
          <p:cNvSpPr/>
          <p:nvPr/>
        </p:nvSpPr>
        <p:spPr>
          <a:xfrm>
            <a:off x="258538" y="6090973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258538" y="5560541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47" y="6152501"/>
            <a:ext cx="381000" cy="38100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251520" y="5517232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돌아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600" spc="-300" dirty="0">
                <a:solidFill>
                  <a:schemeClr val="bg1"/>
                </a:solidFill>
              </a:rPr>
              <a:t>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67544" y="1700808"/>
            <a:ext cx="2027370" cy="486606"/>
            <a:chOff x="6528429" y="4149080"/>
            <a:chExt cx="2027370" cy="486606"/>
          </a:xfrm>
        </p:grpSpPr>
        <p:grpSp>
          <p:nvGrpSpPr>
            <p:cNvPr id="2" name="그룹 1"/>
            <p:cNvGrpSpPr/>
            <p:nvPr/>
          </p:nvGrpSpPr>
          <p:grpSpPr>
            <a:xfrm>
              <a:off x="6528429" y="4149080"/>
              <a:ext cx="1557984" cy="486606"/>
              <a:chOff x="6528429" y="4149080"/>
              <a:chExt cx="1557984" cy="486606"/>
            </a:xfrm>
          </p:grpSpPr>
          <p:sp>
            <p:nvSpPr>
              <p:cNvPr id="47" name="모서리가 둥근 직사각형 46"/>
              <p:cNvSpPr/>
              <p:nvPr/>
            </p:nvSpPr>
            <p:spPr>
              <a:xfrm>
                <a:off x="6718928" y="4149080"/>
                <a:ext cx="1367485" cy="486606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6528429" y="4149080"/>
                <a:ext cx="503186" cy="486606"/>
                <a:chOff x="5449735" y="4829827"/>
                <a:chExt cx="503186" cy="486606"/>
              </a:xfrm>
            </p:grpSpPr>
            <p:sp>
              <p:nvSpPr>
                <p:cNvPr id="49" name="타원 48"/>
                <p:cNvSpPr/>
                <p:nvPr/>
              </p:nvSpPr>
              <p:spPr>
                <a:xfrm>
                  <a:off x="5449735" y="4829827"/>
                  <a:ext cx="503186" cy="48660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pic>
              <p:nvPicPr>
                <p:cNvPr id="53" name="그림 5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2095" y="4890237"/>
                  <a:ext cx="369573" cy="369573"/>
                </a:xfrm>
                <a:prstGeom prst="rect">
                  <a:avLst/>
                </a:prstGeom>
              </p:spPr>
            </p:pic>
          </p:grpSp>
        </p:grpSp>
        <p:sp>
          <p:nvSpPr>
            <p:cNvPr id="57" name="TextBox 56"/>
            <p:cNvSpPr txBox="1"/>
            <p:nvPr/>
          </p:nvSpPr>
          <p:spPr>
            <a:xfrm>
              <a:off x="7083968" y="4223106"/>
              <a:ext cx="14718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연결 끊기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604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484784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행복한 가족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97507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97507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97507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74268" y="333870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735728" y="433423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735728" y="5414358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80950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81177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81177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802606" y="2254225"/>
            <a:ext cx="3407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508587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508587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508587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885068" y="3338704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846528" y="4334238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846528" y="541435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92030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92257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92257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176355" y="851125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113010" y="620688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FF99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902386" y="3588235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smtClean="0"/>
              <a:t>장재영</a:t>
            </a:r>
            <a:endParaRPr lang="ko-KR" altLang="en-US" sz="1400" b="1" spc="-3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425437" y="2929010"/>
            <a:ext cx="269488" cy="260608"/>
            <a:chOff x="6088069" y="3298292"/>
            <a:chExt cx="503186" cy="486606"/>
          </a:xfrm>
        </p:grpSpPr>
        <p:sp>
          <p:nvSpPr>
            <p:cNvPr id="54" name="타원 53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64" name="타원 63"/>
          <p:cNvSpPr/>
          <p:nvPr/>
        </p:nvSpPr>
        <p:spPr>
          <a:xfrm>
            <a:off x="258538" y="6090973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258538" y="5560541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47" y="6152501"/>
            <a:ext cx="381000" cy="38100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251520" y="5517232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돌아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600" spc="-300" dirty="0">
                <a:solidFill>
                  <a:schemeClr val="bg1"/>
                </a:solidFill>
              </a:rPr>
              <a:t>기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99592" y="1696152"/>
            <a:ext cx="5768462" cy="2519273"/>
            <a:chOff x="1694925" y="1696152"/>
            <a:chExt cx="5768462" cy="2519273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1694925" y="1696152"/>
              <a:ext cx="5768462" cy="2519273"/>
            </a:xfrm>
            <a:prstGeom prst="roundRect">
              <a:avLst>
                <a:gd name="adj" fmla="val 8157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2299272" y="2266068"/>
              <a:ext cx="4488061" cy="1204335"/>
            </a:xfrm>
            <a:prstGeom prst="roundRect">
              <a:avLst>
                <a:gd name="adj" fmla="val 9236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2800" b="1" spc="-300" dirty="0" smtClean="0">
                  <a:solidFill>
                    <a:srgbClr val="00B0F0"/>
                  </a:solidFill>
                </a:rPr>
                <a:t>행복한 가족</a:t>
              </a:r>
              <a:r>
                <a:rPr lang="ko-KR" altLang="en-US" spc="-300" dirty="0" smtClean="0">
                  <a:solidFill>
                    <a:schemeClr val="tx1"/>
                  </a:solidFill>
                </a:rPr>
                <a:t>과</a:t>
              </a:r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연결을 끊으시겠습니까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??</a:t>
              </a:r>
            </a:p>
            <a:p>
              <a:pPr algn="ctr"/>
              <a:endParaRPr lang="en-US" altLang="ko-KR" spc="-300" dirty="0">
                <a:solidFill>
                  <a:schemeClr val="tx1"/>
                </a:solidFill>
              </a:endParaRPr>
            </a:p>
            <a:p>
              <a:pPr algn="ctr"/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3495125" y="3555627"/>
              <a:ext cx="504056" cy="504056"/>
              <a:chOff x="8388424" y="5831672"/>
              <a:chExt cx="504056" cy="504056"/>
            </a:xfrm>
          </p:grpSpPr>
          <p:sp>
            <p:nvSpPr>
              <p:cNvPr id="77" name="타원 76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80" name="그룹 79"/>
            <p:cNvGrpSpPr/>
            <p:nvPr/>
          </p:nvGrpSpPr>
          <p:grpSpPr>
            <a:xfrm>
              <a:off x="4979890" y="3534316"/>
              <a:ext cx="522328" cy="522328"/>
              <a:chOff x="7089803" y="3094424"/>
              <a:chExt cx="197752" cy="197752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7089803" y="3094424"/>
                <a:ext cx="197752" cy="19775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2" name="그림 81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6058" y="3120679"/>
                <a:ext cx="145242" cy="145242"/>
              </a:xfrm>
              <a:prstGeom prst="rect">
                <a:avLst/>
              </a:prstGeom>
            </p:spPr>
          </p:pic>
        </p:grpSp>
      </p:grpSp>
      <p:grpSp>
        <p:nvGrpSpPr>
          <p:cNvPr id="3" name="그룹 2"/>
          <p:cNvGrpSpPr/>
          <p:nvPr/>
        </p:nvGrpSpPr>
        <p:grpSpPr>
          <a:xfrm>
            <a:off x="467544" y="1689233"/>
            <a:ext cx="1557984" cy="486606"/>
            <a:chOff x="6528429" y="4149080"/>
            <a:chExt cx="1557984" cy="486606"/>
          </a:xfrm>
        </p:grpSpPr>
        <p:grpSp>
          <p:nvGrpSpPr>
            <p:cNvPr id="2" name="그룹 1"/>
            <p:cNvGrpSpPr/>
            <p:nvPr/>
          </p:nvGrpSpPr>
          <p:grpSpPr>
            <a:xfrm>
              <a:off x="6528429" y="4149080"/>
              <a:ext cx="1557984" cy="486606"/>
              <a:chOff x="6528429" y="4149080"/>
              <a:chExt cx="1557984" cy="486606"/>
            </a:xfrm>
          </p:grpSpPr>
          <p:sp>
            <p:nvSpPr>
              <p:cNvPr id="47" name="모서리가 둥근 직사각형 46"/>
              <p:cNvSpPr/>
              <p:nvPr/>
            </p:nvSpPr>
            <p:spPr>
              <a:xfrm>
                <a:off x="6718928" y="4149080"/>
                <a:ext cx="1367485" cy="486606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6528429" y="4149080"/>
                <a:ext cx="503186" cy="486606"/>
                <a:chOff x="5449735" y="4829827"/>
                <a:chExt cx="503186" cy="486606"/>
              </a:xfrm>
            </p:grpSpPr>
            <p:sp>
              <p:nvSpPr>
                <p:cNvPr id="49" name="타원 48"/>
                <p:cNvSpPr/>
                <p:nvPr/>
              </p:nvSpPr>
              <p:spPr>
                <a:xfrm>
                  <a:off x="5449735" y="4829827"/>
                  <a:ext cx="503186" cy="48660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pic>
              <p:nvPicPr>
                <p:cNvPr id="53" name="그림 52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2095" y="4890237"/>
                  <a:ext cx="369573" cy="369573"/>
                </a:xfrm>
                <a:prstGeom prst="rect">
                  <a:avLst/>
                </a:prstGeom>
              </p:spPr>
            </p:pic>
          </p:grpSp>
        </p:grpSp>
        <p:sp>
          <p:nvSpPr>
            <p:cNvPr id="57" name="TextBox 56"/>
            <p:cNvSpPr txBox="1"/>
            <p:nvPr/>
          </p:nvSpPr>
          <p:spPr>
            <a:xfrm>
              <a:off x="7083968" y="4223106"/>
              <a:ext cx="884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연결 끊기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97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340768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한별이네 홈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8169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8169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8169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616170" y="3243803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577630" y="423933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577630" y="5319457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65367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6536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6536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684966" y="2110209"/>
            <a:ext cx="3834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49277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49277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49277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726970" y="3243803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688430" y="4239337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688430" y="531945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76220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7644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7644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01" y="1628800"/>
            <a:ext cx="356415" cy="3564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42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6" name="TextBox 55"/>
          <p:cNvSpPr txBox="1"/>
          <p:nvPr/>
        </p:nvSpPr>
        <p:spPr>
          <a:xfrm>
            <a:off x="48550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7" name="TextBox 56"/>
          <p:cNvSpPr txBox="1"/>
          <p:nvPr/>
        </p:nvSpPr>
        <p:spPr>
          <a:xfrm>
            <a:off x="4855088" y="450912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8" name="TextBox 57"/>
          <p:cNvSpPr txBox="1"/>
          <p:nvPr/>
        </p:nvSpPr>
        <p:spPr>
          <a:xfrm>
            <a:off x="4855088" y="558924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9" name="TextBox 58"/>
          <p:cNvSpPr txBox="1"/>
          <p:nvPr/>
        </p:nvSpPr>
        <p:spPr>
          <a:xfrm>
            <a:off x="744287" y="450912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60" name="TextBox 59"/>
          <p:cNvSpPr txBox="1"/>
          <p:nvPr/>
        </p:nvSpPr>
        <p:spPr>
          <a:xfrm>
            <a:off x="744287" y="562077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075242" y="4138949"/>
            <a:ext cx="277856" cy="277856"/>
            <a:chOff x="7089803" y="3094424"/>
            <a:chExt cx="197752" cy="197752"/>
          </a:xfrm>
        </p:grpSpPr>
        <p:sp>
          <p:nvSpPr>
            <p:cNvPr id="80" name="타원 79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4075242" y="5219069"/>
            <a:ext cx="277856" cy="277856"/>
            <a:chOff x="7089803" y="3094424"/>
            <a:chExt cx="197752" cy="197752"/>
          </a:xfrm>
        </p:grpSpPr>
        <p:sp>
          <p:nvSpPr>
            <p:cNvPr id="83" name="타원 82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8182576" y="5219069"/>
            <a:ext cx="277856" cy="277856"/>
            <a:chOff x="7089803" y="3094424"/>
            <a:chExt cx="197752" cy="197752"/>
          </a:xfrm>
        </p:grpSpPr>
        <p:sp>
          <p:nvSpPr>
            <p:cNvPr id="86" name="타원 85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8182576" y="4138949"/>
            <a:ext cx="277856" cy="277856"/>
            <a:chOff x="7089803" y="3094424"/>
            <a:chExt cx="197752" cy="197752"/>
          </a:xfrm>
        </p:grpSpPr>
        <p:sp>
          <p:nvSpPr>
            <p:cNvPr id="99" name="타원 98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113" name="그룹 112"/>
          <p:cNvGrpSpPr/>
          <p:nvPr/>
        </p:nvGrpSpPr>
        <p:grpSpPr>
          <a:xfrm>
            <a:off x="8182576" y="3087159"/>
            <a:ext cx="277856" cy="277856"/>
            <a:chOff x="7089803" y="3094424"/>
            <a:chExt cx="197752" cy="197752"/>
          </a:xfrm>
        </p:grpSpPr>
        <p:sp>
          <p:nvSpPr>
            <p:cNvPr id="114" name="타원 113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sp>
        <p:nvSpPr>
          <p:cNvPr id="116" name="직사각형 115"/>
          <p:cNvSpPr/>
          <p:nvPr/>
        </p:nvSpPr>
        <p:spPr>
          <a:xfrm>
            <a:off x="2743966" y="2902861"/>
            <a:ext cx="4386392" cy="2717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변경할 홈 이름을 입력하세요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endParaRPr lang="en-US" altLang="ko-KR" spc="-300" dirty="0">
              <a:solidFill>
                <a:schemeClr val="tx1"/>
              </a:solidFill>
            </a:endParaRPr>
          </a:p>
          <a:p>
            <a:pPr algn="ctr"/>
            <a:endParaRPr lang="ko-KR" altLang="en-US" spc="-3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58227" y="3481263"/>
            <a:ext cx="3800261" cy="1181745"/>
          </a:xfrm>
          <a:prstGeom prst="round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/>
              <a:t>별이네</a:t>
            </a:r>
            <a:endParaRPr lang="ko-KR" altLang="en-US" sz="4400" b="1" dirty="0"/>
          </a:p>
        </p:txBody>
      </p:sp>
      <p:grpSp>
        <p:nvGrpSpPr>
          <p:cNvPr id="117" name="그룹 116"/>
          <p:cNvGrpSpPr/>
          <p:nvPr/>
        </p:nvGrpSpPr>
        <p:grpSpPr>
          <a:xfrm>
            <a:off x="4184374" y="4893144"/>
            <a:ext cx="504056" cy="504056"/>
            <a:chOff x="8388424" y="5831672"/>
            <a:chExt cx="504056" cy="504056"/>
          </a:xfrm>
        </p:grpSpPr>
        <p:sp>
          <p:nvSpPr>
            <p:cNvPr id="118" name="타원 117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grpSp>
        <p:nvGrpSpPr>
          <p:cNvPr id="120" name="그룹 119"/>
          <p:cNvGrpSpPr/>
          <p:nvPr/>
        </p:nvGrpSpPr>
        <p:grpSpPr>
          <a:xfrm>
            <a:off x="5401533" y="4871833"/>
            <a:ext cx="522328" cy="522328"/>
            <a:chOff x="7089803" y="3094424"/>
            <a:chExt cx="197752" cy="197752"/>
          </a:xfrm>
        </p:grpSpPr>
        <p:sp>
          <p:nvSpPr>
            <p:cNvPr id="121" name="타원 120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pic>
        <p:nvPicPr>
          <p:cNvPr id="123" name="그림 1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grpSp>
        <p:nvGrpSpPr>
          <p:cNvPr id="124" name="그룹 123"/>
          <p:cNvGrpSpPr/>
          <p:nvPr/>
        </p:nvGrpSpPr>
        <p:grpSpPr>
          <a:xfrm>
            <a:off x="6876256" y="1628800"/>
            <a:ext cx="1940526" cy="486606"/>
            <a:chOff x="5828462" y="2172140"/>
            <a:chExt cx="1940526" cy="486606"/>
          </a:xfrm>
        </p:grpSpPr>
        <p:sp>
          <p:nvSpPr>
            <p:cNvPr id="125" name="타원 124"/>
            <p:cNvSpPr/>
            <p:nvPr/>
          </p:nvSpPr>
          <p:spPr>
            <a:xfrm>
              <a:off x="7265802" y="2172140"/>
              <a:ext cx="503186" cy="4866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5828462" y="2172140"/>
              <a:ext cx="1688934" cy="48660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7" name="그림 12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230" y="2260188"/>
              <a:ext cx="294330" cy="294328"/>
            </a:xfrm>
            <a:prstGeom prst="rect">
              <a:avLst/>
            </a:prstGeom>
          </p:spPr>
        </p:pic>
        <p:sp>
          <p:nvSpPr>
            <p:cNvPr id="128" name="TextBox 127"/>
            <p:cNvSpPr txBox="1"/>
            <p:nvPr/>
          </p:nvSpPr>
          <p:spPr>
            <a:xfrm>
              <a:off x="5851084" y="2247417"/>
              <a:ext cx="15263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300" dirty="0" smtClean="0">
                  <a:solidFill>
                    <a:schemeClr val="bg1"/>
                  </a:solidFill>
                </a:rPr>
                <a:t>가족  구성원 초대하기</a:t>
              </a:r>
              <a:endParaRPr lang="ko-KR" altLang="en-US" sz="14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8320830" y="2158002"/>
            <a:ext cx="503186" cy="486606"/>
            <a:chOff x="8139980" y="1685534"/>
            <a:chExt cx="503186" cy="486606"/>
          </a:xfrm>
        </p:grpSpPr>
        <p:sp>
          <p:nvSpPr>
            <p:cNvPr id="130" name="타원 129"/>
            <p:cNvSpPr/>
            <p:nvPr/>
          </p:nvSpPr>
          <p:spPr>
            <a:xfrm>
              <a:off x="8139980" y="1685534"/>
              <a:ext cx="503186" cy="4866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408" y="1781673"/>
              <a:ext cx="294330" cy="294328"/>
            </a:xfrm>
            <a:prstGeom prst="rect">
              <a:avLst/>
            </a:prstGeom>
          </p:spPr>
        </p:pic>
      </p:grpSp>
      <p:sp>
        <p:nvSpPr>
          <p:cNvPr id="132" name="타원 131"/>
          <p:cNvSpPr/>
          <p:nvPr/>
        </p:nvSpPr>
        <p:spPr>
          <a:xfrm>
            <a:off x="315705" y="1628800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133" name="그룹 132"/>
          <p:cNvGrpSpPr/>
          <p:nvPr/>
        </p:nvGrpSpPr>
        <p:grpSpPr>
          <a:xfrm>
            <a:off x="576273" y="1628800"/>
            <a:ext cx="1387869" cy="486606"/>
            <a:chOff x="7722168" y="2172140"/>
            <a:chExt cx="1423978" cy="486606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이웃보기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6" name="그림 1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1" y="1653108"/>
            <a:ext cx="381000" cy="381000"/>
          </a:xfrm>
          <a:prstGeom prst="rect">
            <a:avLst/>
          </a:prstGeom>
        </p:spPr>
      </p:pic>
      <p:sp>
        <p:nvSpPr>
          <p:cNvPr id="137" name="타원 136"/>
          <p:cNvSpPr/>
          <p:nvPr/>
        </p:nvSpPr>
        <p:spPr>
          <a:xfrm>
            <a:off x="323528" y="2226946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38" name="그림 1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4" y="2261414"/>
            <a:ext cx="381000" cy="381000"/>
          </a:xfrm>
          <a:prstGeom prst="rect">
            <a:avLst/>
          </a:prstGeom>
        </p:spPr>
      </p:pic>
      <p:pic>
        <p:nvPicPr>
          <p:cNvPr id="139" name="그림 1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grpSp>
        <p:nvGrpSpPr>
          <p:cNvPr id="142" name="그룹 141"/>
          <p:cNvGrpSpPr/>
          <p:nvPr/>
        </p:nvGrpSpPr>
        <p:grpSpPr>
          <a:xfrm>
            <a:off x="1278176" y="2852936"/>
            <a:ext cx="269488" cy="260608"/>
            <a:chOff x="6088069" y="3298292"/>
            <a:chExt cx="503186" cy="486606"/>
          </a:xfrm>
        </p:grpSpPr>
        <p:sp>
          <p:nvSpPr>
            <p:cNvPr id="143" name="타원 142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44" name="그림 14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305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340768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한별이네 홈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8169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8169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8169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616170" y="3243803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577630" y="423933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577630" y="5319457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65367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6536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6536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684966" y="2110209"/>
            <a:ext cx="3834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49277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49277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49277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726970" y="3243803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688430" y="4239337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688430" y="531945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76220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7644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7644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01" y="1628800"/>
            <a:ext cx="356415" cy="3564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42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6" name="TextBox 55"/>
          <p:cNvSpPr txBox="1"/>
          <p:nvPr/>
        </p:nvSpPr>
        <p:spPr>
          <a:xfrm>
            <a:off x="48550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7" name="TextBox 56"/>
          <p:cNvSpPr txBox="1"/>
          <p:nvPr/>
        </p:nvSpPr>
        <p:spPr>
          <a:xfrm>
            <a:off x="4855088" y="450912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8" name="TextBox 57"/>
          <p:cNvSpPr txBox="1"/>
          <p:nvPr/>
        </p:nvSpPr>
        <p:spPr>
          <a:xfrm>
            <a:off x="4855088" y="558924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9" name="TextBox 58"/>
          <p:cNvSpPr txBox="1"/>
          <p:nvPr/>
        </p:nvSpPr>
        <p:spPr>
          <a:xfrm>
            <a:off x="744287" y="450912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60" name="TextBox 59"/>
          <p:cNvSpPr txBox="1"/>
          <p:nvPr/>
        </p:nvSpPr>
        <p:spPr>
          <a:xfrm>
            <a:off x="744287" y="562077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075242" y="4138949"/>
            <a:ext cx="277856" cy="277856"/>
            <a:chOff x="7089803" y="3094424"/>
            <a:chExt cx="197752" cy="197752"/>
          </a:xfrm>
        </p:grpSpPr>
        <p:sp>
          <p:nvSpPr>
            <p:cNvPr id="80" name="타원 79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4075242" y="5219069"/>
            <a:ext cx="277856" cy="277856"/>
            <a:chOff x="7089803" y="3094424"/>
            <a:chExt cx="197752" cy="197752"/>
          </a:xfrm>
        </p:grpSpPr>
        <p:sp>
          <p:nvSpPr>
            <p:cNvPr id="83" name="타원 82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8182576" y="5219069"/>
            <a:ext cx="277856" cy="277856"/>
            <a:chOff x="7089803" y="3094424"/>
            <a:chExt cx="197752" cy="197752"/>
          </a:xfrm>
        </p:grpSpPr>
        <p:sp>
          <p:nvSpPr>
            <p:cNvPr id="86" name="타원 85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8182576" y="4138949"/>
            <a:ext cx="277856" cy="277856"/>
            <a:chOff x="7089803" y="3094424"/>
            <a:chExt cx="197752" cy="197752"/>
          </a:xfrm>
        </p:grpSpPr>
        <p:sp>
          <p:nvSpPr>
            <p:cNvPr id="99" name="타원 98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113" name="그룹 112"/>
          <p:cNvGrpSpPr/>
          <p:nvPr/>
        </p:nvGrpSpPr>
        <p:grpSpPr>
          <a:xfrm>
            <a:off x="8182576" y="3087159"/>
            <a:ext cx="277856" cy="277856"/>
            <a:chOff x="7089803" y="3094424"/>
            <a:chExt cx="197752" cy="197752"/>
          </a:xfrm>
        </p:grpSpPr>
        <p:sp>
          <p:nvSpPr>
            <p:cNvPr id="114" name="타원 113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sp>
        <p:nvSpPr>
          <p:cNvPr id="65" name="직사각형 64"/>
          <p:cNvSpPr/>
          <p:nvPr/>
        </p:nvSpPr>
        <p:spPr>
          <a:xfrm>
            <a:off x="2743966" y="2902861"/>
            <a:ext cx="4386392" cy="1988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변경이 완료되었습니다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pc="-300" dirty="0">
              <a:solidFill>
                <a:schemeClr val="tx1"/>
              </a:solidFill>
            </a:endParaRPr>
          </a:p>
          <a:p>
            <a:pPr algn="ctr"/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760189" y="4061958"/>
            <a:ext cx="504056" cy="504056"/>
            <a:chOff x="8388424" y="5831672"/>
            <a:chExt cx="504056" cy="504056"/>
          </a:xfrm>
        </p:grpSpPr>
        <p:sp>
          <p:nvSpPr>
            <p:cNvPr id="67" name="타원 66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pic>
        <p:nvPicPr>
          <p:cNvPr id="70" name="그림 6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grpSp>
        <p:nvGrpSpPr>
          <p:cNvPr id="72" name="그룹 71"/>
          <p:cNvGrpSpPr/>
          <p:nvPr/>
        </p:nvGrpSpPr>
        <p:grpSpPr>
          <a:xfrm>
            <a:off x="6876256" y="1628800"/>
            <a:ext cx="1940526" cy="486606"/>
            <a:chOff x="5828462" y="2172140"/>
            <a:chExt cx="1940526" cy="486606"/>
          </a:xfrm>
        </p:grpSpPr>
        <p:sp>
          <p:nvSpPr>
            <p:cNvPr id="73" name="타원 72"/>
            <p:cNvSpPr/>
            <p:nvPr/>
          </p:nvSpPr>
          <p:spPr>
            <a:xfrm>
              <a:off x="7265802" y="2172140"/>
              <a:ext cx="503186" cy="4866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5828462" y="2172140"/>
              <a:ext cx="1688934" cy="48660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230" y="2260188"/>
              <a:ext cx="294330" cy="294328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5851084" y="2247417"/>
              <a:ext cx="15263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300" dirty="0" smtClean="0">
                  <a:solidFill>
                    <a:schemeClr val="bg1"/>
                  </a:solidFill>
                </a:rPr>
                <a:t>가족  구성원 초대하기</a:t>
              </a:r>
              <a:endParaRPr lang="ko-KR" altLang="en-US" sz="14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8320830" y="2158002"/>
            <a:ext cx="503186" cy="486606"/>
            <a:chOff x="8139980" y="1685534"/>
            <a:chExt cx="503186" cy="486606"/>
          </a:xfrm>
        </p:grpSpPr>
        <p:sp>
          <p:nvSpPr>
            <p:cNvPr id="116" name="타원 115"/>
            <p:cNvSpPr/>
            <p:nvPr/>
          </p:nvSpPr>
          <p:spPr>
            <a:xfrm>
              <a:off x="8139980" y="1685534"/>
              <a:ext cx="503186" cy="4866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408" y="1781673"/>
              <a:ext cx="294330" cy="294328"/>
            </a:xfrm>
            <a:prstGeom prst="rect">
              <a:avLst/>
            </a:prstGeom>
          </p:spPr>
        </p:pic>
      </p:grpSp>
      <p:sp>
        <p:nvSpPr>
          <p:cNvPr id="118" name="타원 117"/>
          <p:cNvSpPr/>
          <p:nvPr/>
        </p:nvSpPr>
        <p:spPr>
          <a:xfrm>
            <a:off x="315705" y="1628800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119" name="그룹 118"/>
          <p:cNvGrpSpPr/>
          <p:nvPr/>
        </p:nvGrpSpPr>
        <p:grpSpPr>
          <a:xfrm>
            <a:off x="576273" y="1628800"/>
            <a:ext cx="1387869" cy="486606"/>
            <a:chOff x="7722168" y="2172140"/>
            <a:chExt cx="1423978" cy="486606"/>
          </a:xfrm>
        </p:grpSpPr>
        <p:sp>
          <p:nvSpPr>
            <p:cNvPr id="120" name="모서리가 둥근 직사각형 119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이웃보기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2" name="그림 1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1" y="1653108"/>
            <a:ext cx="381000" cy="381000"/>
          </a:xfrm>
          <a:prstGeom prst="rect">
            <a:avLst/>
          </a:prstGeom>
        </p:spPr>
      </p:pic>
      <p:sp>
        <p:nvSpPr>
          <p:cNvPr id="123" name="타원 122"/>
          <p:cNvSpPr/>
          <p:nvPr/>
        </p:nvSpPr>
        <p:spPr>
          <a:xfrm>
            <a:off x="323528" y="2226946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4" y="2261414"/>
            <a:ext cx="381000" cy="381000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grpSp>
        <p:nvGrpSpPr>
          <p:cNvPr id="110" name="그룹 109"/>
          <p:cNvGrpSpPr/>
          <p:nvPr/>
        </p:nvGrpSpPr>
        <p:grpSpPr>
          <a:xfrm>
            <a:off x="1278176" y="2852936"/>
            <a:ext cx="269488" cy="260608"/>
            <a:chOff x="6088069" y="3298292"/>
            <a:chExt cx="503186" cy="486606"/>
          </a:xfrm>
        </p:grpSpPr>
        <p:sp>
          <p:nvSpPr>
            <p:cNvPr id="126" name="타원 125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27" name="그림 12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565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12076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-27384"/>
            <a:ext cx="9144000" cy="6120765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547664" y="1994694"/>
            <a:ext cx="2016224" cy="2016224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로그인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093381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5364088" y="1994694"/>
            <a:ext cx="2016224" cy="2016224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회원가입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7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/>
          <p:cNvGrpSpPr/>
          <p:nvPr/>
        </p:nvGrpSpPr>
        <p:grpSpPr>
          <a:xfrm>
            <a:off x="576273" y="1628800"/>
            <a:ext cx="1387869" cy="486606"/>
            <a:chOff x="7722168" y="2172140"/>
            <a:chExt cx="1423978" cy="486606"/>
          </a:xfrm>
        </p:grpSpPr>
        <p:sp>
          <p:nvSpPr>
            <p:cNvPr id="141" name="모서리가 둥근 직사각형 140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이웃보기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635896" y="1340768"/>
            <a:ext cx="207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mtClean="0"/>
              <a:t>별이네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8169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8169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8169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616170" y="3243803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577630" y="423933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577630" y="5319457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65367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6536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6536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3635896" y="2110209"/>
            <a:ext cx="26840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49277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49277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49277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726970" y="3243803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688430" y="4239337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688430" y="531945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76220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7644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7644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529" y="1628800"/>
            <a:ext cx="356415" cy="3564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42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6" name="TextBox 55"/>
          <p:cNvSpPr txBox="1"/>
          <p:nvPr/>
        </p:nvSpPr>
        <p:spPr>
          <a:xfrm>
            <a:off x="48550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7" name="TextBox 56"/>
          <p:cNvSpPr txBox="1"/>
          <p:nvPr/>
        </p:nvSpPr>
        <p:spPr>
          <a:xfrm>
            <a:off x="4855088" y="450912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8" name="TextBox 57"/>
          <p:cNvSpPr txBox="1"/>
          <p:nvPr/>
        </p:nvSpPr>
        <p:spPr>
          <a:xfrm>
            <a:off x="4855088" y="558924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9" name="TextBox 58"/>
          <p:cNvSpPr txBox="1"/>
          <p:nvPr/>
        </p:nvSpPr>
        <p:spPr>
          <a:xfrm>
            <a:off x="744287" y="450912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60" name="TextBox 59"/>
          <p:cNvSpPr txBox="1"/>
          <p:nvPr/>
        </p:nvSpPr>
        <p:spPr>
          <a:xfrm>
            <a:off x="744287" y="562077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075242" y="4138949"/>
            <a:ext cx="277856" cy="277856"/>
            <a:chOff x="7089803" y="3094424"/>
            <a:chExt cx="197752" cy="197752"/>
          </a:xfrm>
        </p:grpSpPr>
        <p:sp>
          <p:nvSpPr>
            <p:cNvPr id="80" name="타원 79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4075242" y="5219069"/>
            <a:ext cx="277856" cy="277856"/>
            <a:chOff x="7089803" y="3094424"/>
            <a:chExt cx="197752" cy="197752"/>
          </a:xfrm>
        </p:grpSpPr>
        <p:sp>
          <p:nvSpPr>
            <p:cNvPr id="83" name="타원 82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8182576" y="5219069"/>
            <a:ext cx="277856" cy="277856"/>
            <a:chOff x="7089803" y="3094424"/>
            <a:chExt cx="197752" cy="197752"/>
          </a:xfrm>
        </p:grpSpPr>
        <p:sp>
          <p:nvSpPr>
            <p:cNvPr id="86" name="타원 85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8182576" y="4138949"/>
            <a:ext cx="277856" cy="277856"/>
            <a:chOff x="7089803" y="3094424"/>
            <a:chExt cx="197752" cy="197752"/>
          </a:xfrm>
        </p:grpSpPr>
        <p:sp>
          <p:nvSpPr>
            <p:cNvPr id="99" name="타원 98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113" name="그룹 112"/>
          <p:cNvGrpSpPr/>
          <p:nvPr/>
        </p:nvGrpSpPr>
        <p:grpSpPr>
          <a:xfrm>
            <a:off x="8182576" y="3087159"/>
            <a:ext cx="277856" cy="277856"/>
            <a:chOff x="7089803" y="3094424"/>
            <a:chExt cx="197752" cy="197752"/>
          </a:xfrm>
        </p:grpSpPr>
        <p:sp>
          <p:nvSpPr>
            <p:cNvPr id="114" name="타원 113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pic>
        <p:nvPicPr>
          <p:cNvPr id="130" name="그림 1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sp>
        <p:nvSpPr>
          <p:cNvPr id="139" name="타원 138"/>
          <p:cNvSpPr/>
          <p:nvPr/>
        </p:nvSpPr>
        <p:spPr>
          <a:xfrm>
            <a:off x="315705" y="1628800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1195447" y="1641533"/>
            <a:ext cx="6984776" cy="4287021"/>
          </a:xfrm>
          <a:prstGeom prst="roundRect">
            <a:avLst>
              <a:gd name="adj" fmla="val 815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1" y="1653108"/>
            <a:ext cx="381000" cy="381000"/>
          </a:xfrm>
          <a:prstGeom prst="rect">
            <a:avLst/>
          </a:prstGeom>
        </p:spPr>
      </p:pic>
      <p:sp>
        <p:nvSpPr>
          <p:cNvPr id="144" name="타원 143"/>
          <p:cNvSpPr/>
          <p:nvPr/>
        </p:nvSpPr>
        <p:spPr>
          <a:xfrm>
            <a:off x="323528" y="2226946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45" name="그림 1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4" y="2261414"/>
            <a:ext cx="381000" cy="381000"/>
          </a:xfrm>
          <a:prstGeom prst="rect">
            <a:avLst/>
          </a:prstGeom>
        </p:spPr>
      </p:pic>
      <p:sp>
        <p:nvSpPr>
          <p:cNvPr id="74" name="모서리가 둥근 직사각형 73"/>
          <p:cNvSpPr/>
          <p:nvPr/>
        </p:nvSpPr>
        <p:spPr>
          <a:xfrm>
            <a:off x="1883599" y="2172909"/>
            <a:ext cx="5577153" cy="2840267"/>
          </a:xfrm>
          <a:prstGeom prst="roundRect">
            <a:avLst>
              <a:gd name="adj" fmla="val 923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추가할 구성원의 </a:t>
            </a:r>
            <a:r>
              <a:rPr lang="ko-KR" altLang="en-US" b="1" spc="-300" dirty="0" err="1" smtClean="0">
                <a:solidFill>
                  <a:schemeClr val="tx1"/>
                </a:solidFill>
              </a:rPr>
              <a:t>이메일주소</a:t>
            </a:r>
            <a:r>
              <a:rPr lang="ko-KR" altLang="en-US" spc="-300" dirty="0" smtClean="0">
                <a:solidFill>
                  <a:schemeClr val="tx1"/>
                </a:solidFill>
              </a:rPr>
              <a:t> 또는 휴대폰 </a:t>
            </a:r>
            <a:r>
              <a:rPr lang="ko-KR" altLang="en-US" b="1" spc="-300" dirty="0" smtClean="0">
                <a:solidFill>
                  <a:schemeClr val="tx1"/>
                </a:solidFill>
              </a:rPr>
              <a:t>번호</a:t>
            </a:r>
            <a:r>
              <a:rPr lang="ko-KR" altLang="en-US" spc="-300" dirty="0" smtClean="0">
                <a:solidFill>
                  <a:schemeClr val="tx1"/>
                </a:solidFill>
              </a:rPr>
              <a:t>를 입력하세요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endParaRPr lang="en-US" altLang="ko-KR" spc="-300" dirty="0">
              <a:solidFill>
                <a:schemeClr val="tx1"/>
              </a:solidFill>
            </a:endParaRPr>
          </a:p>
          <a:p>
            <a:pPr algn="ctr"/>
            <a:endParaRPr lang="ko-KR" altLang="en-US" spc="-3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3256" y="326540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err="1" smtClean="0"/>
              <a:t>이메일주소</a:t>
            </a:r>
            <a:endParaRPr lang="ko-KR" altLang="en-US" b="1" spc="-300" dirty="0"/>
          </a:p>
        </p:txBody>
      </p:sp>
      <p:sp>
        <p:nvSpPr>
          <p:cNvPr id="76" name="TextBox 75"/>
          <p:cNvSpPr txBox="1"/>
          <p:nvPr/>
        </p:nvSpPr>
        <p:spPr>
          <a:xfrm>
            <a:off x="2292192" y="405351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/>
              <a:t>휴대폰번호</a:t>
            </a:r>
            <a:endParaRPr lang="ko-KR" altLang="en-US" b="1" spc="-3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576844" y="3255196"/>
            <a:ext cx="3712091" cy="415789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stardiva077@naver.com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3576844" y="4011612"/>
            <a:ext cx="3712091" cy="415789"/>
          </a:xfrm>
          <a:prstGeom prst="roundRect">
            <a:avLst/>
          </a:prstGeom>
          <a:solidFill>
            <a:schemeClr val="tx1"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grpSp>
        <p:nvGrpSpPr>
          <p:cNvPr id="124" name="그룹 123"/>
          <p:cNvGrpSpPr/>
          <p:nvPr/>
        </p:nvGrpSpPr>
        <p:grpSpPr>
          <a:xfrm>
            <a:off x="3707904" y="5178503"/>
            <a:ext cx="504056" cy="504056"/>
            <a:chOff x="8388424" y="5831672"/>
            <a:chExt cx="504056" cy="504056"/>
          </a:xfrm>
        </p:grpSpPr>
        <p:sp>
          <p:nvSpPr>
            <p:cNvPr id="125" name="타원 124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grpSp>
        <p:nvGrpSpPr>
          <p:cNvPr id="127" name="그룹 126"/>
          <p:cNvGrpSpPr/>
          <p:nvPr/>
        </p:nvGrpSpPr>
        <p:grpSpPr>
          <a:xfrm>
            <a:off x="5192669" y="5157192"/>
            <a:ext cx="522328" cy="522328"/>
            <a:chOff x="7089803" y="3094424"/>
            <a:chExt cx="197752" cy="197752"/>
          </a:xfrm>
        </p:grpSpPr>
        <p:sp>
          <p:nvSpPr>
            <p:cNvPr id="128" name="타원 127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pic>
        <p:nvPicPr>
          <p:cNvPr id="146" name="그림 1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grpSp>
        <p:nvGrpSpPr>
          <p:cNvPr id="131" name="그룹 130"/>
          <p:cNvGrpSpPr/>
          <p:nvPr/>
        </p:nvGrpSpPr>
        <p:grpSpPr>
          <a:xfrm>
            <a:off x="6478866" y="1632435"/>
            <a:ext cx="2221296" cy="443123"/>
            <a:chOff x="5431072" y="2172140"/>
            <a:chExt cx="2221296" cy="443123"/>
          </a:xfrm>
        </p:grpSpPr>
        <p:sp>
          <p:nvSpPr>
            <p:cNvPr id="132" name="타원 131"/>
            <p:cNvSpPr/>
            <p:nvPr/>
          </p:nvSpPr>
          <p:spPr>
            <a:xfrm>
              <a:off x="7204946" y="2176161"/>
              <a:ext cx="447422" cy="43268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33" name="모서리가 둥근 직사각형 132"/>
            <p:cNvSpPr/>
            <p:nvPr/>
          </p:nvSpPr>
          <p:spPr>
            <a:xfrm>
              <a:off x="5828462" y="2172140"/>
              <a:ext cx="1688934" cy="44312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4" name="그림 13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959" y="2260188"/>
              <a:ext cx="294330" cy="294328"/>
            </a:xfrm>
            <a:prstGeom prst="rect">
              <a:avLst/>
            </a:prstGeom>
          </p:spPr>
        </p:pic>
        <p:sp>
          <p:nvSpPr>
            <p:cNvPr id="135" name="TextBox 134"/>
            <p:cNvSpPr txBox="1"/>
            <p:nvPr/>
          </p:nvSpPr>
          <p:spPr>
            <a:xfrm>
              <a:off x="5431072" y="2235259"/>
              <a:ext cx="17860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가족  구성원 초대하기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636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타원 120"/>
          <p:cNvSpPr/>
          <p:nvPr/>
        </p:nvSpPr>
        <p:spPr>
          <a:xfrm>
            <a:off x="315705" y="1628800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576273" y="1628800"/>
            <a:ext cx="1387869" cy="486606"/>
            <a:chOff x="7722168" y="2172140"/>
            <a:chExt cx="1423978" cy="486606"/>
          </a:xfrm>
        </p:grpSpPr>
        <p:sp>
          <p:nvSpPr>
            <p:cNvPr id="123" name="모서리가 둥근 직사각형 122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이웃보기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5" name="그림 1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1" y="1653108"/>
            <a:ext cx="381000" cy="38100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323528" y="2226946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27" name="그림 1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4" y="2261414"/>
            <a:ext cx="381000" cy="381000"/>
          </a:xfrm>
          <a:prstGeom prst="rect">
            <a:avLst/>
          </a:prstGeom>
        </p:spPr>
      </p:pic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340768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한별이네 홈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706889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8169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8169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616170" y="3243803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577630" y="423933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577630" y="5319457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543590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6536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6536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684966" y="2110209"/>
            <a:ext cx="3834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49277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49277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49277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726970" y="3243803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688430" y="4239337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688430" y="531945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76220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7644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7644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01" y="1628800"/>
            <a:ext cx="356415" cy="3564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42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6" name="TextBox 55"/>
          <p:cNvSpPr txBox="1"/>
          <p:nvPr/>
        </p:nvSpPr>
        <p:spPr>
          <a:xfrm>
            <a:off x="4855088" y="3481263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r>
              <a:rPr lang="en-US" altLang="ko-KR" sz="1400" b="1" spc="-300" dirty="0" smtClean="0"/>
              <a:t>4</a:t>
            </a:r>
            <a:endParaRPr lang="ko-KR" altLang="en-US" sz="1400" b="1" spc="-300" dirty="0"/>
          </a:p>
        </p:txBody>
      </p:sp>
      <p:sp>
        <p:nvSpPr>
          <p:cNvPr id="57" name="TextBox 56"/>
          <p:cNvSpPr txBox="1"/>
          <p:nvPr/>
        </p:nvSpPr>
        <p:spPr>
          <a:xfrm>
            <a:off x="4855088" y="4509120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r>
              <a:rPr lang="en-US" altLang="ko-KR" sz="1400" b="1" spc="-300" dirty="0" smtClean="0"/>
              <a:t>5</a:t>
            </a:r>
            <a:endParaRPr lang="ko-KR" altLang="en-US" sz="1400" b="1" spc="-300" dirty="0"/>
          </a:p>
        </p:txBody>
      </p:sp>
      <p:sp>
        <p:nvSpPr>
          <p:cNvPr id="58" name="TextBox 57"/>
          <p:cNvSpPr txBox="1"/>
          <p:nvPr/>
        </p:nvSpPr>
        <p:spPr>
          <a:xfrm>
            <a:off x="4855088" y="5589240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r>
              <a:rPr lang="en-US" altLang="ko-KR" sz="1400" b="1" spc="-300" dirty="0" smtClean="0"/>
              <a:t>6</a:t>
            </a:r>
            <a:endParaRPr lang="ko-KR" altLang="en-US" sz="1400" b="1" spc="-300" dirty="0"/>
          </a:p>
        </p:txBody>
      </p:sp>
      <p:sp>
        <p:nvSpPr>
          <p:cNvPr id="59" name="TextBox 58"/>
          <p:cNvSpPr txBox="1"/>
          <p:nvPr/>
        </p:nvSpPr>
        <p:spPr>
          <a:xfrm>
            <a:off x="744287" y="4509120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r>
              <a:rPr lang="en-US" altLang="ko-KR" sz="1400" b="1" spc="-300" dirty="0" smtClean="0"/>
              <a:t>2</a:t>
            </a:r>
            <a:endParaRPr lang="ko-KR" altLang="en-US" sz="1400" b="1" spc="-300" dirty="0"/>
          </a:p>
        </p:txBody>
      </p:sp>
      <p:sp>
        <p:nvSpPr>
          <p:cNvPr id="60" name="TextBox 59"/>
          <p:cNvSpPr txBox="1"/>
          <p:nvPr/>
        </p:nvSpPr>
        <p:spPr>
          <a:xfrm>
            <a:off x="744287" y="5620777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r>
              <a:rPr lang="en-US" altLang="ko-KR" sz="1400" b="1" spc="-300" dirty="0" smtClean="0"/>
              <a:t>3</a:t>
            </a:r>
            <a:endParaRPr lang="ko-KR" altLang="en-US" sz="1400" b="1" spc="-3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075242" y="4138949"/>
            <a:ext cx="277856" cy="277856"/>
            <a:chOff x="7089803" y="3094424"/>
            <a:chExt cx="197752" cy="197752"/>
          </a:xfrm>
        </p:grpSpPr>
        <p:sp>
          <p:nvSpPr>
            <p:cNvPr id="80" name="타원 79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4075242" y="5219069"/>
            <a:ext cx="277856" cy="277856"/>
            <a:chOff x="7089803" y="3094424"/>
            <a:chExt cx="197752" cy="197752"/>
          </a:xfrm>
        </p:grpSpPr>
        <p:sp>
          <p:nvSpPr>
            <p:cNvPr id="83" name="타원 82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8182576" y="5219069"/>
            <a:ext cx="277856" cy="277856"/>
            <a:chOff x="7089803" y="3094424"/>
            <a:chExt cx="197752" cy="197752"/>
          </a:xfrm>
        </p:grpSpPr>
        <p:sp>
          <p:nvSpPr>
            <p:cNvPr id="86" name="타원 85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8182576" y="4138949"/>
            <a:ext cx="277856" cy="277856"/>
            <a:chOff x="7089803" y="3094424"/>
            <a:chExt cx="197752" cy="197752"/>
          </a:xfrm>
        </p:grpSpPr>
        <p:sp>
          <p:nvSpPr>
            <p:cNvPr id="99" name="타원 98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113" name="그룹 112"/>
          <p:cNvGrpSpPr/>
          <p:nvPr/>
        </p:nvGrpSpPr>
        <p:grpSpPr>
          <a:xfrm>
            <a:off x="8182576" y="3087159"/>
            <a:ext cx="277856" cy="277856"/>
            <a:chOff x="7089803" y="3094424"/>
            <a:chExt cx="197752" cy="197752"/>
          </a:xfrm>
        </p:grpSpPr>
        <p:sp>
          <p:nvSpPr>
            <p:cNvPr id="114" name="타원 113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sp>
        <p:nvSpPr>
          <p:cNvPr id="65" name="모서리가 둥근 사각형 설명선 64"/>
          <p:cNvSpPr/>
          <p:nvPr/>
        </p:nvSpPr>
        <p:spPr>
          <a:xfrm>
            <a:off x="642365" y="1696680"/>
            <a:ext cx="4386392" cy="1988382"/>
          </a:xfrm>
          <a:prstGeom prst="wedgeRoundRectCallout">
            <a:avLst>
              <a:gd name="adj1" fmla="val 30819"/>
              <a:gd name="adj2" fmla="val 6812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pc="-300" dirty="0" err="1" smtClean="0">
                <a:solidFill>
                  <a:srgbClr val="00B0F0"/>
                </a:solidFill>
              </a:rPr>
              <a:t>김철연</a:t>
            </a:r>
            <a:r>
              <a:rPr lang="en-US" altLang="ko-KR" sz="2400" b="1" spc="-300" dirty="0" smtClean="0">
                <a:solidFill>
                  <a:srgbClr val="00B0F0"/>
                </a:solidFill>
              </a:rPr>
              <a:t>2 </a:t>
            </a:r>
            <a:r>
              <a:rPr lang="ko-KR" altLang="en-US" spc="-300" dirty="0" smtClean="0">
                <a:solidFill>
                  <a:schemeClr val="tx1"/>
                </a:solidFill>
              </a:rPr>
              <a:t>님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을 가족 구성원에서</a:t>
            </a:r>
            <a:r>
              <a:rPr lang="en-US" altLang="ko-KR" spc="-300" dirty="0">
                <a:solidFill>
                  <a:schemeClr val="tx1"/>
                </a:solidFill>
              </a:rPr>
              <a:t> </a:t>
            </a:r>
            <a:r>
              <a:rPr lang="ko-KR" altLang="en-US" spc="-300" dirty="0" smtClean="0">
                <a:solidFill>
                  <a:schemeClr val="tx1"/>
                </a:solidFill>
              </a:rPr>
              <a:t>삭제하시겠습니까</a:t>
            </a:r>
            <a:r>
              <a:rPr lang="en-US" altLang="ko-KR" spc="-300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855205" y="2917321"/>
            <a:ext cx="504056" cy="504056"/>
            <a:chOff x="8388424" y="5831672"/>
            <a:chExt cx="504056" cy="504056"/>
          </a:xfrm>
        </p:grpSpPr>
        <p:sp>
          <p:nvSpPr>
            <p:cNvPr id="67" name="타원 66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grpSp>
        <p:nvGrpSpPr>
          <p:cNvPr id="69" name="그룹 68"/>
          <p:cNvGrpSpPr/>
          <p:nvPr/>
        </p:nvGrpSpPr>
        <p:grpSpPr>
          <a:xfrm>
            <a:off x="3264638" y="2896010"/>
            <a:ext cx="522328" cy="522328"/>
            <a:chOff x="7089803" y="3094424"/>
            <a:chExt cx="197752" cy="197752"/>
          </a:xfrm>
        </p:grpSpPr>
        <p:sp>
          <p:nvSpPr>
            <p:cNvPr id="70" name="타원 69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pic>
        <p:nvPicPr>
          <p:cNvPr id="73" name="그림 7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grpSp>
        <p:nvGrpSpPr>
          <p:cNvPr id="75" name="그룹 74"/>
          <p:cNvGrpSpPr/>
          <p:nvPr/>
        </p:nvGrpSpPr>
        <p:grpSpPr>
          <a:xfrm>
            <a:off x="6876256" y="1628800"/>
            <a:ext cx="1940526" cy="486606"/>
            <a:chOff x="5828462" y="2172140"/>
            <a:chExt cx="1940526" cy="486606"/>
          </a:xfrm>
        </p:grpSpPr>
        <p:sp>
          <p:nvSpPr>
            <p:cNvPr id="76" name="타원 75"/>
            <p:cNvSpPr/>
            <p:nvPr/>
          </p:nvSpPr>
          <p:spPr>
            <a:xfrm>
              <a:off x="7265802" y="2172140"/>
              <a:ext cx="503186" cy="4866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5828462" y="2172140"/>
              <a:ext cx="1688934" cy="48660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230" y="2260188"/>
              <a:ext cx="294330" cy="294328"/>
            </a:xfrm>
            <a:prstGeom prst="rect">
              <a:avLst/>
            </a:prstGeom>
          </p:spPr>
        </p:pic>
        <p:sp>
          <p:nvSpPr>
            <p:cNvPr id="117" name="TextBox 116"/>
            <p:cNvSpPr txBox="1"/>
            <p:nvPr/>
          </p:nvSpPr>
          <p:spPr>
            <a:xfrm>
              <a:off x="5851084" y="2247417"/>
              <a:ext cx="15263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300" dirty="0" smtClean="0">
                  <a:solidFill>
                    <a:schemeClr val="bg1"/>
                  </a:solidFill>
                </a:rPr>
                <a:t>가족  구성원 초대하기</a:t>
              </a:r>
              <a:endParaRPr lang="ko-KR" altLang="en-US" sz="14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8320830" y="2158002"/>
            <a:ext cx="503186" cy="486606"/>
            <a:chOff x="8139980" y="1685534"/>
            <a:chExt cx="503186" cy="486606"/>
          </a:xfrm>
        </p:grpSpPr>
        <p:sp>
          <p:nvSpPr>
            <p:cNvPr id="119" name="타원 118"/>
            <p:cNvSpPr/>
            <p:nvPr/>
          </p:nvSpPr>
          <p:spPr>
            <a:xfrm>
              <a:off x="8139980" y="1685534"/>
              <a:ext cx="503186" cy="4866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408" y="1781673"/>
              <a:ext cx="294330" cy="294328"/>
            </a:xfrm>
            <a:prstGeom prst="rect">
              <a:avLst/>
            </a:prstGeom>
          </p:spPr>
        </p:pic>
      </p:grpSp>
      <p:pic>
        <p:nvPicPr>
          <p:cNvPr id="128" name="그림 1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7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340768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한별이네 홈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8169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8169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8169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616170" y="3243803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577630" y="423933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577630" y="5319457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65367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6536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6536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49277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49277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726970" y="3243803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688430" y="4239337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76220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7644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01" y="1628800"/>
            <a:ext cx="356415" cy="3564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42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6" name="TextBox 55"/>
          <p:cNvSpPr txBox="1"/>
          <p:nvPr/>
        </p:nvSpPr>
        <p:spPr>
          <a:xfrm>
            <a:off x="4855088" y="3481263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r>
              <a:rPr lang="en-US" altLang="ko-KR" sz="1400" b="1" spc="-300" dirty="0"/>
              <a:t>5</a:t>
            </a:r>
            <a:endParaRPr lang="ko-KR" altLang="en-US" sz="1400" b="1" spc="-300" dirty="0"/>
          </a:p>
        </p:txBody>
      </p:sp>
      <p:sp>
        <p:nvSpPr>
          <p:cNvPr id="57" name="TextBox 56"/>
          <p:cNvSpPr txBox="1"/>
          <p:nvPr/>
        </p:nvSpPr>
        <p:spPr>
          <a:xfrm>
            <a:off x="4855088" y="4509120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r>
              <a:rPr lang="en-US" altLang="ko-KR" sz="1400" b="1" spc="-300" dirty="0"/>
              <a:t>6</a:t>
            </a:r>
            <a:endParaRPr lang="ko-KR" altLang="en-US" sz="1400" b="1" spc="-300" dirty="0"/>
          </a:p>
        </p:txBody>
      </p:sp>
      <p:sp>
        <p:nvSpPr>
          <p:cNvPr id="59" name="TextBox 58"/>
          <p:cNvSpPr txBox="1"/>
          <p:nvPr/>
        </p:nvSpPr>
        <p:spPr>
          <a:xfrm>
            <a:off x="744287" y="4509120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r>
              <a:rPr lang="en-US" altLang="ko-KR" sz="1400" b="1" spc="-300" dirty="0"/>
              <a:t>3</a:t>
            </a:r>
            <a:endParaRPr lang="ko-KR" altLang="en-US" sz="1400" b="1" spc="-300" dirty="0"/>
          </a:p>
        </p:txBody>
      </p:sp>
      <p:sp>
        <p:nvSpPr>
          <p:cNvPr id="60" name="TextBox 59"/>
          <p:cNvSpPr txBox="1"/>
          <p:nvPr/>
        </p:nvSpPr>
        <p:spPr>
          <a:xfrm>
            <a:off x="744287" y="5620777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r>
              <a:rPr lang="en-US" altLang="ko-KR" sz="1400" b="1" spc="-300" dirty="0"/>
              <a:t>4</a:t>
            </a:r>
            <a:endParaRPr lang="ko-KR" altLang="en-US" sz="1400" b="1" spc="-3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075242" y="4138949"/>
            <a:ext cx="277856" cy="277856"/>
            <a:chOff x="7089803" y="3094424"/>
            <a:chExt cx="197752" cy="197752"/>
          </a:xfrm>
        </p:grpSpPr>
        <p:sp>
          <p:nvSpPr>
            <p:cNvPr id="80" name="타원 79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4075242" y="5219069"/>
            <a:ext cx="277856" cy="277856"/>
            <a:chOff x="7089803" y="3094424"/>
            <a:chExt cx="197752" cy="197752"/>
          </a:xfrm>
        </p:grpSpPr>
        <p:sp>
          <p:nvSpPr>
            <p:cNvPr id="83" name="타원 82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8182576" y="4138949"/>
            <a:ext cx="277856" cy="277856"/>
            <a:chOff x="7089803" y="3094424"/>
            <a:chExt cx="197752" cy="197752"/>
          </a:xfrm>
        </p:grpSpPr>
        <p:sp>
          <p:nvSpPr>
            <p:cNvPr id="99" name="타원 98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113" name="그룹 112"/>
          <p:cNvGrpSpPr/>
          <p:nvPr/>
        </p:nvGrpSpPr>
        <p:grpSpPr>
          <a:xfrm>
            <a:off x="8182576" y="3087159"/>
            <a:ext cx="277856" cy="277856"/>
            <a:chOff x="7089803" y="3094424"/>
            <a:chExt cx="197752" cy="197752"/>
          </a:xfrm>
        </p:grpSpPr>
        <p:sp>
          <p:nvSpPr>
            <p:cNvPr id="114" name="타원 113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pic>
        <p:nvPicPr>
          <p:cNvPr id="77" name="그림 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cxnSp>
        <p:nvCxnSpPr>
          <p:cNvPr id="116" name="직선 연결선 115"/>
          <p:cNvCxnSpPr/>
          <p:nvPr/>
        </p:nvCxnSpPr>
        <p:spPr>
          <a:xfrm>
            <a:off x="2684966" y="2110209"/>
            <a:ext cx="3834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그룹 116"/>
          <p:cNvGrpSpPr/>
          <p:nvPr/>
        </p:nvGrpSpPr>
        <p:grpSpPr>
          <a:xfrm>
            <a:off x="6876256" y="1628800"/>
            <a:ext cx="1940526" cy="486606"/>
            <a:chOff x="5828462" y="2172140"/>
            <a:chExt cx="1940526" cy="486606"/>
          </a:xfrm>
        </p:grpSpPr>
        <p:sp>
          <p:nvSpPr>
            <p:cNvPr id="118" name="타원 117"/>
            <p:cNvSpPr/>
            <p:nvPr/>
          </p:nvSpPr>
          <p:spPr>
            <a:xfrm>
              <a:off x="7265802" y="2172140"/>
              <a:ext cx="503186" cy="4866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5828462" y="2172140"/>
              <a:ext cx="1688934" cy="48660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230" y="2260188"/>
              <a:ext cx="294330" cy="294328"/>
            </a:xfrm>
            <a:prstGeom prst="rect">
              <a:avLst/>
            </a:prstGeom>
          </p:spPr>
        </p:pic>
        <p:sp>
          <p:nvSpPr>
            <p:cNvPr id="121" name="TextBox 120"/>
            <p:cNvSpPr txBox="1"/>
            <p:nvPr/>
          </p:nvSpPr>
          <p:spPr>
            <a:xfrm>
              <a:off x="5851084" y="2247417"/>
              <a:ext cx="15263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300" dirty="0" smtClean="0">
                  <a:solidFill>
                    <a:schemeClr val="bg1"/>
                  </a:solidFill>
                </a:rPr>
                <a:t>가족  구성원 초대하기</a:t>
              </a:r>
              <a:endParaRPr lang="ko-KR" altLang="en-US" sz="14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8320830" y="2158002"/>
            <a:ext cx="503186" cy="486606"/>
            <a:chOff x="8139980" y="1685534"/>
            <a:chExt cx="503186" cy="486606"/>
          </a:xfrm>
        </p:grpSpPr>
        <p:sp>
          <p:nvSpPr>
            <p:cNvPr id="123" name="타원 122"/>
            <p:cNvSpPr/>
            <p:nvPr/>
          </p:nvSpPr>
          <p:spPr>
            <a:xfrm>
              <a:off x="8139980" y="1685534"/>
              <a:ext cx="503186" cy="4866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408" y="1781673"/>
              <a:ext cx="294330" cy="294328"/>
            </a:xfrm>
            <a:prstGeom prst="rect">
              <a:avLst/>
            </a:prstGeom>
          </p:spPr>
        </p:pic>
      </p:grpSp>
      <p:sp>
        <p:nvSpPr>
          <p:cNvPr id="125" name="타원 124"/>
          <p:cNvSpPr/>
          <p:nvPr/>
        </p:nvSpPr>
        <p:spPr>
          <a:xfrm>
            <a:off x="315705" y="1628800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576273" y="1628800"/>
            <a:ext cx="1387869" cy="486606"/>
            <a:chOff x="7722168" y="2172140"/>
            <a:chExt cx="1423978" cy="486606"/>
          </a:xfrm>
        </p:grpSpPr>
        <p:sp>
          <p:nvSpPr>
            <p:cNvPr id="127" name="모서리가 둥근 직사각형 126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이웃보기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9" name="그림 1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1" y="1653108"/>
            <a:ext cx="381000" cy="381000"/>
          </a:xfrm>
          <a:prstGeom prst="rect">
            <a:avLst/>
          </a:prstGeom>
        </p:spPr>
      </p:pic>
      <p:sp>
        <p:nvSpPr>
          <p:cNvPr id="130" name="타원 129"/>
          <p:cNvSpPr/>
          <p:nvPr/>
        </p:nvSpPr>
        <p:spPr>
          <a:xfrm>
            <a:off x="323528" y="2226946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31" name="그림 1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4" y="2261414"/>
            <a:ext cx="381000" cy="381000"/>
          </a:xfrm>
          <a:prstGeom prst="rect">
            <a:avLst/>
          </a:prstGeom>
        </p:spPr>
      </p:pic>
      <p:pic>
        <p:nvPicPr>
          <p:cNvPr id="132" name="그림 1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1278176" y="2852936"/>
            <a:ext cx="269488" cy="260608"/>
            <a:chOff x="6088069" y="3298292"/>
            <a:chExt cx="503186" cy="486606"/>
          </a:xfrm>
        </p:grpSpPr>
        <p:sp>
          <p:nvSpPr>
            <p:cNvPr id="67" name="타원 66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824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340768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한별이네 홈</a:t>
            </a:r>
            <a:endParaRPr lang="ko-KR" altLang="en-US" sz="4400" b="1" dirty="0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01" y="1628800"/>
            <a:ext cx="356415" cy="356415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1619672" y="2167471"/>
            <a:ext cx="3954874" cy="4285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3414986" y="227687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342298" y="2739358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r>
              <a:rPr lang="en-US" altLang="ko-KR" sz="1400" b="1" spc="-300" dirty="0"/>
              <a:t>3</a:t>
            </a:r>
            <a:endParaRPr lang="ko-KR" altLang="en-US" sz="1400" b="1" spc="-300" dirty="0"/>
          </a:p>
        </p:txBody>
      </p:sp>
      <p:sp>
        <p:nvSpPr>
          <p:cNvPr id="61" name="TextBox 60"/>
          <p:cNvSpPr txBox="1"/>
          <p:nvPr/>
        </p:nvSpPr>
        <p:spPr>
          <a:xfrm>
            <a:off x="1831646" y="3652192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smtClean="0"/>
              <a:t>휴대폰 번호</a:t>
            </a:r>
            <a:endParaRPr lang="ko-KR" altLang="en-US" sz="1400" b="1" spc="-300" dirty="0"/>
          </a:p>
        </p:txBody>
      </p:sp>
      <p:sp>
        <p:nvSpPr>
          <p:cNvPr id="62" name="TextBox 61"/>
          <p:cNvSpPr txBox="1"/>
          <p:nvPr/>
        </p:nvSpPr>
        <p:spPr>
          <a:xfrm>
            <a:off x="1831646" y="4155466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smtClean="0"/>
              <a:t>이메일</a:t>
            </a:r>
            <a:r>
              <a:rPr lang="ko-KR" altLang="en-US" sz="1400" b="1" spc="-300" dirty="0" smtClean="0"/>
              <a:t> 주소</a:t>
            </a:r>
            <a:endParaRPr lang="ko-KR" altLang="en-US" sz="1400" b="1" spc="-300" dirty="0"/>
          </a:p>
        </p:txBody>
      </p:sp>
      <p:sp>
        <p:nvSpPr>
          <p:cNvPr id="63" name="TextBox 62"/>
          <p:cNvSpPr txBox="1"/>
          <p:nvPr/>
        </p:nvSpPr>
        <p:spPr>
          <a:xfrm>
            <a:off x="2127281" y="4568817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smtClean="0"/>
              <a:t>생일</a:t>
            </a:r>
            <a:endParaRPr lang="ko-KR" altLang="en-US" sz="1400" b="1" spc="-300" dirty="0"/>
          </a:p>
        </p:txBody>
      </p:sp>
      <p:sp>
        <p:nvSpPr>
          <p:cNvPr id="64" name="TextBox 63"/>
          <p:cNvSpPr txBox="1"/>
          <p:nvPr/>
        </p:nvSpPr>
        <p:spPr>
          <a:xfrm>
            <a:off x="2127281" y="5065439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별명</a:t>
            </a:r>
            <a:endParaRPr lang="ko-KR" altLang="en-US" sz="1400" b="1" spc="-300" dirty="0"/>
          </a:p>
        </p:txBody>
      </p:sp>
      <p:sp>
        <p:nvSpPr>
          <p:cNvPr id="69" name="TextBox 68"/>
          <p:cNvSpPr txBox="1"/>
          <p:nvPr/>
        </p:nvSpPr>
        <p:spPr>
          <a:xfrm>
            <a:off x="2127281" y="5641503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색</a:t>
            </a:r>
            <a:r>
              <a:rPr lang="ko-KR" altLang="en-US" sz="1400" b="1" spc="-300" dirty="0"/>
              <a:t>상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127790" y="3652192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127790" y="4155466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3127791" y="4598435"/>
            <a:ext cx="534494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127790" y="5102321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99798" y="5641503"/>
            <a:ext cx="288032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954337" y="4598435"/>
            <a:ext cx="30742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508870" y="4598435"/>
            <a:ext cx="30742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628606" y="4568817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년</a:t>
            </a:r>
            <a:endParaRPr lang="ko-KR" altLang="en-US" sz="1400" b="1" spc="-300" dirty="0"/>
          </a:p>
        </p:txBody>
      </p:sp>
      <p:sp>
        <p:nvSpPr>
          <p:cNvPr id="77" name="TextBox 76"/>
          <p:cNvSpPr txBox="1"/>
          <p:nvPr/>
        </p:nvSpPr>
        <p:spPr>
          <a:xfrm>
            <a:off x="4205222" y="4568817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월</a:t>
            </a:r>
            <a:endParaRPr lang="ko-KR" altLang="en-US" sz="1400" b="1" spc="-300" dirty="0"/>
          </a:p>
        </p:txBody>
      </p:sp>
      <p:sp>
        <p:nvSpPr>
          <p:cNvPr id="85" name="TextBox 84"/>
          <p:cNvSpPr txBox="1"/>
          <p:nvPr/>
        </p:nvSpPr>
        <p:spPr>
          <a:xfrm>
            <a:off x="4816299" y="4568817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/>
              <a:t>일</a:t>
            </a:r>
          </a:p>
        </p:txBody>
      </p:sp>
      <p:grpSp>
        <p:nvGrpSpPr>
          <p:cNvPr id="109" name="그룹 108"/>
          <p:cNvGrpSpPr/>
          <p:nvPr/>
        </p:nvGrpSpPr>
        <p:grpSpPr>
          <a:xfrm>
            <a:off x="5815363" y="3301152"/>
            <a:ext cx="503186" cy="486606"/>
            <a:chOff x="6088069" y="3298292"/>
            <a:chExt cx="503186" cy="486606"/>
          </a:xfrm>
        </p:grpSpPr>
        <p:sp>
          <p:nvSpPr>
            <p:cNvPr id="116" name="타원 115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6467336" y="3298292"/>
            <a:ext cx="2353136" cy="487417"/>
            <a:chOff x="6088069" y="3298292"/>
            <a:chExt cx="2353136" cy="487417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6339662" y="3299103"/>
              <a:ext cx="2041829" cy="48660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6088069" y="3298292"/>
              <a:ext cx="503186" cy="486606"/>
              <a:chOff x="6088069" y="3298292"/>
              <a:chExt cx="503186" cy="486606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6088069" y="3298292"/>
                <a:ext cx="503186" cy="48660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0255" y="3351906"/>
                <a:ext cx="381000" cy="381000"/>
              </a:xfrm>
              <a:prstGeom prst="rect">
                <a:avLst/>
              </a:prstGeom>
            </p:spPr>
          </p:pic>
        </p:grpSp>
        <p:sp>
          <p:nvSpPr>
            <p:cNvPr id="119" name="TextBox 118"/>
            <p:cNvSpPr txBox="1"/>
            <p:nvPr/>
          </p:nvSpPr>
          <p:spPr>
            <a:xfrm>
              <a:off x="6624244" y="3363872"/>
              <a:ext cx="18169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매니저 권한 위임하기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829002" y="4149080"/>
            <a:ext cx="503186" cy="486606"/>
            <a:chOff x="5449735" y="4829827"/>
            <a:chExt cx="503186" cy="486606"/>
          </a:xfrm>
        </p:grpSpPr>
        <p:sp>
          <p:nvSpPr>
            <p:cNvPr id="127" name="타원 126"/>
            <p:cNvSpPr/>
            <p:nvPr/>
          </p:nvSpPr>
          <p:spPr>
            <a:xfrm>
              <a:off x="5449735" y="4829827"/>
              <a:ext cx="503186" cy="48660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2095" y="4890237"/>
              <a:ext cx="369573" cy="369573"/>
            </a:xfrm>
            <a:prstGeom prst="rect">
              <a:avLst/>
            </a:prstGeom>
          </p:spPr>
        </p:pic>
      </p:grpSp>
      <p:sp>
        <p:nvSpPr>
          <p:cNvPr id="133" name="모서리가 둥근 직사각형 132"/>
          <p:cNvSpPr/>
          <p:nvPr/>
        </p:nvSpPr>
        <p:spPr>
          <a:xfrm>
            <a:off x="6718928" y="4149080"/>
            <a:ext cx="2041829" cy="48660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0" name="그룹 129"/>
          <p:cNvGrpSpPr/>
          <p:nvPr/>
        </p:nvGrpSpPr>
        <p:grpSpPr>
          <a:xfrm>
            <a:off x="6528429" y="4149080"/>
            <a:ext cx="503186" cy="486606"/>
            <a:chOff x="5449735" y="4829827"/>
            <a:chExt cx="503186" cy="486606"/>
          </a:xfrm>
        </p:grpSpPr>
        <p:sp>
          <p:nvSpPr>
            <p:cNvPr id="131" name="타원 130"/>
            <p:cNvSpPr/>
            <p:nvPr/>
          </p:nvSpPr>
          <p:spPr>
            <a:xfrm>
              <a:off x="5449735" y="4829827"/>
              <a:ext cx="503186" cy="48660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2095" y="4890237"/>
              <a:ext cx="369573" cy="369573"/>
            </a:xfrm>
            <a:prstGeom prst="rect">
              <a:avLst/>
            </a:prstGeom>
          </p:spPr>
        </p:pic>
      </p:grpSp>
      <p:sp>
        <p:nvSpPr>
          <p:cNvPr id="134" name="TextBox 133"/>
          <p:cNvSpPr txBox="1"/>
          <p:nvPr/>
        </p:nvSpPr>
        <p:spPr>
          <a:xfrm>
            <a:off x="7083968" y="4223106"/>
            <a:ext cx="1471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300" dirty="0" smtClean="0">
                <a:solidFill>
                  <a:schemeClr val="bg1"/>
                </a:solidFill>
              </a:rPr>
              <a:t>구성원 삭제하기</a:t>
            </a:r>
            <a:endParaRPr lang="ko-KR" altLang="en-US" sz="1600" b="1" spc="-300" dirty="0">
              <a:solidFill>
                <a:schemeClr val="bg1"/>
              </a:solidFill>
            </a:endParaRPr>
          </a:p>
        </p:txBody>
      </p:sp>
      <p:pic>
        <p:nvPicPr>
          <p:cNvPr id="169" name="그림 16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395536" y="3087159"/>
            <a:ext cx="666715" cy="1828666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032517" y="3202448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smtClean="0"/>
              <a:t>아이디</a:t>
            </a:r>
            <a:endParaRPr lang="ko-KR" altLang="en-US" sz="1400" b="1" spc="-3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120653" y="3214023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1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340768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한별이네 홈</a:t>
            </a:r>
            <a:endParaRPr lang="ko-KR" altLang="en-US" sz="4400" b="1" dirty="0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01" y="1628800"/>
            <a:ext cx="356415" cy="356415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1619672" y="2167471"/>
            <a:ext cx="3954874" cy="4285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3414986" y="227687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342298" y="2739358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r>
              <a:rPr lang="en-US" altLang="ko-KR" sz="1400" b="1" spc="-300" dirty="0"/>
              <a:t>3</a:t>
            </a:r>
            <a:endParaRPr lang="ko-KR" altLang="en-US" sz="1400" b="1" spc="-300" dirty="0"/>
          </a:p>
        </p:txBody>
      </p:sp>
      <p:sp>
        <p:nvSpPr>
          <p:cNvPr id="61" name="TextBox 60"/>
          <p:cNvSpPr txBox="1"/>
          <p:nvPr/>
        </p:nvSpPr>
        <p:spPr>
          <a:xfrm>
            <a:off x="1831646" y="3364160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smtClean="0"/>
              <a:t>휴대폰 번호</a:t>
            </a:r>
            <a:endParaRPr lang="ko-KR" altLang="en-US" sz="1400" b="1" spc="-300" dirty="0"/>
          </a:p>
        </p:txBody>
      </p:sp>
      <p:sp>
        <p:nvSpPr>
          <p:cNvPr id="62" name="TextBox 61"/>
          <p:cNvSpPr txBox="1"/>
          <p:nvPr/>
        </p:nvSpPr>
        <p:spPr>
          <a:xfrm>
            <a:off x="1831646" y="3867434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smtClean="0"/>
              <a:t>이메일</a:t>
            </a:r>
            <a:r>
              <a:rPr lang="ko-KR" altLang="en-US" sz="1400" b="1" spc="-300" dirty="0" smtClean="0"/>
              <a:t> 주소</a:t>
            </a:r>
            <a:endParaRPr lang="ko-KR" altLang="en-US" sz="1400" b="1" spc="-300" dirty="0"/>
          </a:p>
        </p:txBody>
      </p:sp>
      <p:sp>
        <p:nvSpPr>
          <p:cNvPr id="63" name="TextBox 62"/>
          <p:cNvSpPr txBox="1"/>
          <p:nvPr/>
        </p:nvSpPr>
        <p:spPr>
          <a:xfrm>
            <a:off x="2127281" y="4280785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smtClean="0"/>
              <a:t>생일</a:t>
            </a:r>
            <a:endParaRPr lang="ko-KR" altLang="en-US" sz="1400" b="1" spc="-300" dirty="0"/>
          </a:p>
        </p:txBody>
      </p:sp>
      <p:sp>
        <p:nvSpPr>
          <p:cNvPr id="64" name="TextBox 63"/>
          <p:cNvSpPr txBox="1"/>
          <p:nvPr/>
        </p:nvSpPr>
        <p:spPr>
          <a:xfrm>
            <a:off x="2127281" y="4777407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별명</a:t>
            </a:r>
            <a:endParaRPr lang="ko-KR" altLang="en-US" sz="1400" b="1" spc="-300" dirty="0"/>
          </a:p>
        </p:txBody>
      </p:sp>
      <p:sp>
        <p:nvSpPr>
          <p:cNvPr id="69" name="TextBox 68"/>
          <p:cNvSpPr txBox="1"/>
          <p:nvPr/>
        </p:nvSpPr>
        <p:spPr>
          <a:xfrm>
            <a:off x="2127281" y="5353471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색</a:t>
            </a:r>
            <a:r>
              <a:rPr lang="ko-KR" altLang="en-US" sz="1400" b="1" spc="-300" dirty="0"/>
              <a:t>상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127790" y="3364160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127790" y="3867434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3127791" y="4310403"/>
            <a:ext cx="534494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127790" y="4814289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99798" y="5353471"/>
            <a:ext cx="288032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954337" y="4310403"/>
            <a:ext cx="30742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508870" y="4310403"/>
            <a:ext cx="30742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628606" y="4280785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년</a:t>
            </a:r>
            <a:endParaRPr lang="ko-KR" altLang="en-US" sz="1400" b="1" spc="-300" dirty="0"/>
          </a:p>
        </p:txBody>
      </p:sp>
      <p:sp>
        <p:nvSpPr>
          <p:cNvPr id="77" name="TextBox 76"/>
          <p:cNvSpPr txBox="1"/>
          <p:nvPr/>
        </p:nvSpPr>
        <p:spPr>
          <a:xfrm>
            <a:off x="4205222" y="4280785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월</a:t>
            </a:r>
            <a:endParaRPr lang="ko-KR" altLang="en-US" sz="1400" b="1" spc="-300" dirty="0"/>
          </a:p>
        </p:txBody>
      </p:sp>
      <p:sp>
        <p:nvSpPr>
          <p:cNvPr id="85" name="TextBox 84"/>
          <p:cNvSpPr txBox="1"/>
          <p:nvPr/>
        </p:nvSpPr>
        <p:spPr>
          <a:xfrm>
            <a:off x="4816299" y="4280785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/>
              <a:t>일</a:t>
            </a:r>
          </a:p>
        </p:txBody>
      </p:sp>
      <p:grpSp>
        <p:nvGrpSpPr>
          <p:cNvPr id="109" name="그룹 108"/>
          <p:cNvGrpSpPr/>
          <p:nvPr/>
        </p:nvGrpSpPr>
        <p:grpSpPr>
          <a:xfrm>
            <a:off x="5815363" y="3301152"/>
            <a:ext cx="503186" cy="486606"/>
            <a:chOff x="6088069" y="3298292"/>
            <a:chExt cx="503186" cy="486606"/>
          </a:xfrm>
        </p:grpSpPr>
        <p:sp>
          <p:nvSpPr>
            <p:cNvPr id="116" name="타원 115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801" y="3351906"/>
              <a:ext cx="381000" cy="381000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6467336" y="3298292"/>
            <a:ext cx="2353136" cy="487417"/>
            <a:chOff x="6088069" y="3298292"/>
            <a:chExt cx="2353136" cy="487417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6339662" y="3299103"/>
              <a:ext cx="2041829" cy="48660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6088069" y="3298292"/>
              <a:ext cx="503186" cy="486606"/>
              <a:chOff x="6088069" y="3298292"/>
              <a:chExt cx="503186" cy="486606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6088069" y="3298292"/>
                <a:ext cx="503186" cy="48660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0255" y="3351906"/>
                <a:ext cx="381000" cy="381000"/>
              </a:xfrm>
              <a:prstGeom prst="rect">
                <a:avLst/>
              </a:prstGeom>
            </p:spPr>
          </p:pic>
        </p:grpSp>
        <p:sp>
          <p:nvSpPr>
            <p:cNvPr id="119" name="TextBox 118"/>
            <p:cNvSpPr txBox="1"/>
            <p:nvPr/>
          </p:nvSpPr>
          <p:spPr>
            <a:xfrm>
              <a:off x="6624244" y="3363872"/>
              <a:ext cx="18169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매니저 권한 위임하기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829002" y="4149080"/>
            <a:ext cx="503186" cy="486606"/>
            <a:chOff x="5449735" y="4829827"/>
            <a:chExt cx="503186" cy="486606"/>
          </a:xfrm>
        </p:grpSpPr>
        <p:sp>
          <p:nvSpPr>
            <p:cNvPr id="127" name="타원 126"/>
            <p:cNvSpPr/>
            <p:nvPr/>
          </p:nvSpPr>
          <p:spPr>
            <a:xfrm>
              <a:off x="5449735" y="4829827"/>
              <a:ext cx="503186" cy="48660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2095" y="4890237"/>
              <a:ext cx="369573" cy="369573"/>
            </a:xfrm>
            <a:prstGeom prst="rect">
              <a:avLst/>
            </a:prstGeom>
          </p:spPr>
        </p:pic>
      </p:grpSp>
      <p:sp>
        <p:nvSpPr>
          <p:cNvPr id="133" name="모서리가 둥근 직사각형 132"/>
          <p:cNvSpPr/>
          <p:nvPr/>
        </p:nvSpPr>
        <p:spPr>
          <a:xfrm>
            <a:off x="6718928" y="4149080"/>
            <a:ext cx="2041829" cy="48660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0" name="그룹 129"/>
          <p:cNvGrpSpPr/>
          <p:nvPr/>
        </p:nvGrpSpPr>
        <p:grpSpPr>
          <a:xfrm>
            <a:off x="6528429" y="4149080"/>
            <a:ext cx="503186" cy="486606"/>
            <a:chOff x="5449735" y="4829827"/>
            <a:chExt cx="503186" cy="486606"/>
          </a:xfrm>
        </p:grpSpPr>
        <p:sp>
          <p:nvSpPr>
            <p:cNvPr id="131" name="타원 130"/>
            <p:cNvSpPr/>
            <p:nvPr/>
          </p:nvSpPr>
          <p:spPr>
            <a:xfrm>
              <a:off x="5449735" y="4829827"/>
              <a:ext cx="503186" cy="48660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2095" y="4890237"/>
              <a:ext cx="369573" cy="369573"/>
            </a:xfrm>
            <a:prstGeom prst="rect">
              <a:avLst/>
            </a:prstGeom>
          </p:spPr>
        </p:pic>
      </p:grpSp>
      <p:sp>
        <p:nvSpPr>
          <p:cNvPr id="134" name="TextBox 133"/>
          <p:cNvSpPr txBox="1"/>
          <p:nvPr/>
        </p:nvSpPr>
        <p:spPr>
          <a:xfrm>
            <a:off x="7083968" y="4223106"/>
            <a:ext cx="1471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300" dirty="0" smtClean="0">
                <a:solidFill>
                  <a:schemeClr val="bg1"/>
                </a:solidFill>
              </a:rPr>
              <a:t>구성원 삭제하기</a:t>
            </a:r>
            <a:endParaRPr lang="ko-KR" altLang="en-US" sz="1600" b="1" spc="-300" dirty="0">
              <a:solidFill>
                <a:schemeClr val="bg1"/>
              </a:solidFill>
            </a:endParaRPr>
          </a:p>
        </p:txBody>
      </p:sp>
      <p:pic>
        <p:nvPicPr>
          <p:cNvPr id="169" name="그림 16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395536" y="3087159"/>
            <a:ext cx="666715" cy="1828666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1187624" y="2739358"/>
            <a:ext cx="4464496" cy="2256152"/>
            <a:chOff x="1187624" y="2739358"/>
            <a:chExt cx="4464496" cy="2256152"/>
          </a:xfrm>
        </p:grpSpPr>
        <p:sp>
          <p:nvSpPr>
            <p:cNvPr id="171" name="모서리가 둥근 사각형 설명선 170"/>
            <p:cNvSpPr/>
            <p:nvPr/>
          </p:nvSpPr>
          <p:spPr>
            <a:xfrm>
              <a:off x="1187624" y="2739358"/>
              <a:ext cx="4464496" cy="2256152"/>
            </a:xfrm>
            <a:prstGeom prst="wedgeRoundRectCallout">
              <a:avLst>
                <a:gd name="adj1" fmla="val 53059"/>
                <a:gd name="adj2" fmla="val -7301"/>
                <a:gd name="adj3" fmla="val 16667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300" dirty="0" err="1" smtClean="0">
                  <a:solidFill>
                    <a:srgbClr val="00B0F0"/>
                  </a:solidFill>
                </a:rPr>
                <a:t>김철연</a:t>
              </a:r>
              <a:r>
                <a:rPr lang="en-US" altLang="ko-KR" spc="-300" dirty="0">
                  <a:solidFill>
                    <a:srgbClr val="00B0F0"/>
                  </a:solidFill>
                </a:rPr>
                <a:t>3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pc="-300" dirty="0" smtClean="0">
                  <a:solidFill>
                    <a:schemeClr val="tx1"/>
                  </a:solidFill>
                </a:rPr>
                <a:t>님</a:t>
              </a:r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에게 매니저 권한을 위임하시겠습니까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?</a:t>
              </a:r>
            </a:p>
            <a:p>
              <a:pPr algn="ctr"/>
              <a:r>
                <a:rPr lang="en-US" altLang="ko-KR" spc="-300" dirty="0" smtClean="0">
                  <a:solidFill>
                    <a:srgbClr val="FF0000"/>
                  </a:solidFill>
                </a:rPr>
                <a:t>(</a:t>
              </a:r>
              <a:r>
                <a:rPr lang="ko-KR" altLang="en-US" spc="-300" dirty="0" smtClean="0">
                  <a:solidFill>
                    <a:srgbClr val="FF0000"/>
                  </a:solidFill>
                </a:rPr>
                <a:t>위임되면 취소할 수 없습니다</a:t>
              </a:r>
              <a:r>
                <a:rPr lang="en-US" altLang="ko-KR" spc="-300" dirty="0" smtClean="0">
                  <a:solidFill>
                    <a:srgbClr val="FF0000"/>
                  </a:solidFill>
                </a:rPr>
                <a:t>.)</a:t>
              </a:r>
            </a:p>
            <a:p>
              <a:pPr algn="ctr"/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180" name="그룹 179"/>
            <p:cNvGrpSpPr/>
            <p:nvPr/>
          </p:nvGrpSpPr>
          <p:grpSpPr>
            <a:xfrm>
              <a:off x="2408108" y="4299510"/>
              <a:ext cx="504056" cy="504056"/>
              <a:chOff x="8388424" y="5831672"/>
              <a:chExt cx="504056" cy="504056"/>
            </a:xfrm>
          </p:grpSpPr>
          <p:sp>
            <p:nvSpPr>
              <p:cNvPr id="181" name="타원 180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2" name="그림 181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183" name="그룹 182"/>
            <p:cNvGrpSpPr/>
            <p:nvPr/>
          </p:nvGrpSpPr>
          <p:grpSpPr>
            <a:xfrm>
              <a:off x="3817541" y="4278199"/>
              <a:ext cx="522328" cy="522328"/>
              <a:chOff x="7089803" y="3094424"/>
              <a:chExt cx="197752" cy="197752"/>
            </a:xfrm>
          </p:grpSpPr>
          <p:sp>
            <p:nvSpPr>
              <p:cNvPr id="184" name="타원 183"/>
              <p:cNvSpPr/>
              <p:nvPr/>
            </p:nvSpPr>
            <p:spPr>
              <a:xfrm>
                <a:off x="7089803" y="3094424"/>
                <a:ext cx="197752" cy="1977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5" name="그림 18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6058" y="3120679"/>
                <a:ext cx="145242" cy="1452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0781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340768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한별이네 홈</a:t>
            </a:r>
            <a:endParaRPr lang="ko-KR" altLang="en-US" sz="4400" b="1" dirty="0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01" y="1628800"/>
            <a:ext cx="356415" cy="356415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>
          <a:xfrm>
            <a:off x="2417856" y="3093611"/>
            <a:ext cx="4386392" cy="1487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pc="-300" dirty="0" err="1" smtClean="0">
                <a:solidFill>
                  <a:srgbClr val="00B0F0"/>
                </a:solidFill>
              </a:rPr>
              <a:t>김철연</a:t>
            </a:r>
            <a:r>
              <a:rPr lang="en-US" altLang="ko-KR" spc="-300" dirty="0" smtClean="0">
                <a:solidFill>
                  <a:srgbClr val="00B0F0"/>
                </a:solidFill>
              </a:rPr>
              <a:t>3 </a:t>
            </a:r>
            <a:r>
              <a:rPr lang="ko-KR" altLang="en-US" spc="-300" dirty="0" smtClean="0">
                <a:solidFill>
                  <a:schemeClr val="tx1"/>
                </a:solidFill>
              </a:rPr>
              <a:t>님에게 권한이 위임되었습니다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다시 로그인해 주세요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4424984" y="3886572"/>
            <a:ext cx="504056" cy="504056"/>
            <a:chOff x="8388424" y="5831672"/>
            <a:chExt cx="504056" cy="504056"/>
          </a:xfrm>
        </p:grpSpPr>
        <p:sp>
          <p:nvSpPr>
            <p:cNvPr id="66" name="타원 65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965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340768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한별이네 홈</a:t>
            </a:r>
            <a:endParaRPr lang="ko-KR" altLang="en-US" sz="4400" b="1" dirty="0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01" y="1628800"/>
            <a:ext cx="356415" cy="356415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1619672" y="2167471"/>
            <a:ext cx="3954874" cy="4285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3414986" y="227687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342298" y="2739358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r>
              <a:rPr lang="en-US" altLang="ko-KR" sz="1400" b="1" spc="-300" dirty="0"/>
              <a:t>3</a:t>
            </a:r>
            <a:endParaRPr lang="ko-KR" altLang="en-US" sz="1400" b="1" spc="-300" dirty="0"/>
          </a:p>
        </p:txBody>
      </p:sp>
      <p:sp>
        <p:nvSpPr>
          <p:cNvPr id="61" name="TextBox 60"/>
          <p:cNvSpPr txBox="1"/>
          <p:nvPr/>
        </p:nvSpPr>
        <p:spPr>
          <a:xfrm>
            <a:off x="1831646" y="3364160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smtClean="0"/>
              <a:t>휴대폰 번호</a:t>
            </a:r>
            <a:endParaRPr lang="ko-KR" altLang="en-US" sz="1400" b="1" spc="-300" dirty="0"/>
          </a:p>
        </p:txBody>
      </p:sp>
      <p:sp>
        <p:nvSpPr>
          <p:cNvPr id="62" name="TextBox 61"/>
          <p:cNvSpPr txBox="1"/>
          <p:nvPr/>
        </p:nvSpPr>
        <p:spPr>
          <a:xfrm>
            <a:off x="1831646" y="3867434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smtClean="0"/>
              <a:t>이메일</a:t>
            </a:r>
            <a:r>
              <a:rPr lang="ko-KR" altLang="en-US" sz="1400" b="1" spc="-300" dirty="0" smtClean="0"/>
              <a:t> 주소</a:t>
            </a:r>
            <a:endParaRPr lang="ko-KR" altLang="en-US" sz="1400" b="1" spc="-300" dirty="0"/>
          </a:p>
        </p:txBody>
      </p:sp>
      <p:sp>
        <p:nvSpPr>
          <p:cNvPr id="63" name="TextBox 62"/>
          <p:cNvSpPr txBox="1"/>
          <p:nvPr/>
        </p:nvSpPr>
        <p:spPr>
          <a:xfrm>
            <a:off x="2127281" y="4280785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smtClean="0"/>
              <a:t>생일</a:t>
            </a:r>
            <a:endParaRPr lang="ko-KR" altLang="en-US" sz="1400" b="1" spc="-300" dirty="0"/>
          </a:p>
        </p:txBody>
      </p:sp>
      <p:sp>
        <p:nvSpPr>
          <p:cNvPr id="64" name="TextBox 63"/>
          <p:cNvSpPr txBox="1"/>
          <p:nvPr/>
        </p:nvSpPr>
        <p:spPr>
          <a:xfrm>
            <a:off x="2127281" y="4777407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별명</a:t>
            </a:r>
            <a:endParaRPr lang="ko-KR" altLang="en-US" sz="1400" b="1" spc="-300" dirty="0"/>
          </a:p>
        </p:txBody>
      </p:sp>
      <p:sp>
        <p:nvSpPr>
          <p:cNvPr id="69" name="TextBox 68"/>
          <p:cNvSpPr txBox="1"/>
          <p:nvPr/>
        </p:nvSpPr>
        <p:spPr>
          <a:xfrm>
            <a:off x="2127281" y="5353471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색</a:t>
            </a:r>
            <a:r>
              <a:rPr lang="ko-KR" altLang="en-US" sz="1400" b="1" spc="-300" dirty="0"/>
              <a:t>상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127790" y="3364160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127790" y="3867434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3127791" y="4310403"/>
            <a:ext cx="534494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127790" y="4814289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99798" y="5353471"/>
            <a:ext cx="288032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954337" y="4310403"/>
            <a:ext cx="30742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508870" y="4310403"/>
            <a:ext cx="30742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628606" y="4280785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년</a:t>
            </a:r>
            <a:endParaRPr lang="ko-KR" altLang="en-US" sz="1400" b="1" spc="-300" dirty="0"/>
          </a:p>
        </p:txBody>
      </p:sp>
      <p:sp>
        <p:nvSpPr>
          <p:cNvPr id="77" name="TextBox 76"/>
          <p:cNvSpPr txBox="1"/>
          <p:nvPr/>
        </p:nvSpPr>
        <p:spPr>
          <a:xfrm>
            <a:off x="4205222" y="4280785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월</a:t>
            </a:r>
            <a:endParaRPr lang="ko-KR" altLang="en-US" sz="1400" b="1" spc="-300" dirty="0"/>
          </a:p>
        </p:txBody>
      </p:sp>
      <p:sp>
        <p:nvSpPr>
          <p:cNvPr id="85" name="TextBox 84"/>
          <p:cNvSpPr txBox="1"/>
          <p:nvPr/>
        </p:nvSpPr>
        <p:spPr>
          <a:xfrm>
            <a:off x="4816299" y="4280785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/>
              <a:t>일</a:t>
            </a:r>
          </a:p>
        </p:txBody>
      </p:sp>
      <p:grpSp>
        <p:nvGrpSpPr>
          <p:cNvPr id="109" name="그룹 108"/>
          <p:cNvGrpSpPr/>
          <p:nvPr/>
        </p:nvGrpSpPr>
        <p:grpSpPr>
          <a:xfrm>
            <a:off x="5815363" y="3301152"/>
            <a:ext cx="503186" cy="486606"/>
            <a:chOff x="6088069" y="3298292"/>
            <a:chExt cx="503186" cy="486606"/>
          </a:xfrm>
        </p:grpSpPr>
        <p:sp>
          <p:nvSpPr>
            <p:cNvPr id="116" name="타원 115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801" y="3351906"/>
              <a:ext cx="381000" cy="381000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6467336" y="3298292"/>
            <a:ext cx="2353136" cy="487417"/>
            <a:chOff x="6088069" y="3298292"/>
            <a:chExt cx="2353136" cy="487417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6339662" y="3299103"/>
              <a:ext cx="2041829" cy="48660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6088069" y="3298292"/>
              <a:ext cx="503186" cy="486606"/>
              <a:chOff x="6088069" y="3298292"/>
              <a:chExt cx="503186" cy="486606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6088069" y="3298292"/>
                <a:ext cx="503186" cy="48660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0255" y="3351906"/>
                <a:ext cx="381000" cy="381000"/>
              </a:xfrm>
              <a:prstGeom prst="rect">
                <a:avLst/>
              </a:prstGeom>
            </p:spPr>
          </p:pic>
        </p:grpSp>
        <p:sp>
          <p:nvSpPr>
            <p:cNvPr id="119" name="TextBox 118"/>
            <p:cNvSpPr txBox="1"/>
            <p:nvPr/>
          </p:nvSpPr>
          <p:spPr>
            <a:xfrm>
              <a:off x="6624244" y="3363872"/>
              <a:ext cx="18169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매니저 권한 위임하기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829002" y="4149080"/>
            <a:ext cx="503186" cy="486606"/>
            <a:chOff x="5449735" y="4829827"/>
            <a:chExt cx="503186" cy="486606"/>
          </a:xfrm>
        </p:grpSpPr>
        <p:sp>
          <p:nvSpPr>
            <p:cNvPr id="127" name="타원 126"/>
            <p:cNvSpPr/>
            <p:nvPr/>
          </p:nvSpPr>
          <p:spPr>
            <a:xfrm>
              <a:off x="5449735" y="4829827"/>
              <a:ext cx="503186" cy="48660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2095" y="4890237"/>
              <a:ext cx="369573" cy="369573"/>
            </a:xfrm>
            <a:prstGeom prst="rect">
              <a:avLst/>
            </a:prstGeom>
          </p:spPr>
        </p:pic>
      </p:grpSp>
      <p:sp>
        <p:nvSpPr>
          <p:cNvPr id="133" name="모서리가 둥근 직사각형 132"/>
          <p:cNvSpPr/>
          <p:nvPr/>
        </p:nvSpPr>
        <p:spPr>
          <a:xfrm>
            <a:off x="6718928" y="4149080"/>
            <a:ext cx="2041829" cy="48660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0" name="그룹 129"/>
          <p:cNvGrpSpPr/>
          <p:nvPr/>
        </p:nvGrpSpPr>
        <p:grpSpPr>
          <a:xfrm>
            <a:off x="6528429" y="4149080"/>
            <a:ext cx="503186" cy="486606"/>
            <a:chOff x="5449735" y="4829827"/>
            <a:chExt cx="503186" cy="486606"/>
          </a:xfrm>
        </p:grpSpPr>
        <p:sp>
          <p:nvSpPr>
            <p:cNvPr id="131" name="타원 130"/>
            <p:cNvSpPr/>
            <p:nvPr/>
          </p:nvSpPr>
          <p:spPr>
            <a:xfrm>
              <a:off x="5449735" y="4829827"/>
              <a:ext cx="503186" cy="48660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2095" y="4890237"/>
              <a:ext cx="369573" cy="369573"/>
            </a:xfrm>
            <a:prstGeom prst="rect">
              <a:avLst/>
            </a:prstGeom>
          </p:spPr>
        </p:pic>
      </p:grpSp>
      <p:sp>
        <p:nvSpPr>
          <p:cNvPr id="134" name="TextBox 133"/>
          <p:cNvSpPr txBox="1"/>
          <p:nvPr/>
        </p:nvSpPr>
        <p:spPr>
          <a:xfrm>
            <a:off x="7083968" y="4223106"/>
            <a:ext cx="1471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300" dirty="0" smtClean="0">
                <a:solidFill>
                  <a:schemeClr val="bg1"/>
                </a:solidFill>
              </a:rPr>
              <a:t>구성원 삭제하기</a:t>
            </a:r>
            <a:endParaRPr lang="ko-KR" altLang="en-US" sz="1600" b="1" spc="-300" dirty="0">
              <a:solidFill>
                <a:schemeClr val="bg1"/>
              </a:solidFill>
            </a:endParaRPr>
          </a:p>
        </p:txBody>
      </p:sp>
      <p:pic>
        <p:nvPicPr>
          <p:cNvPr id="169" name="그림 16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395536" y="3087159"/>
            <a:ext cx="666715" cy="1828666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294634" y="3867434"/>
            <a:ext cx="4386392" cy="1988382"/>
            <a:chOff x="642365" y="1696680"/>
            <a:chExt cx="4386392" cy="1988382"/>
          </a:xfrm>
        </p:grpSpPr>
        <p:sp>
          <p:nvSpPr>
            <p:cNvPr id="60" name="모서리가 둥근 사각형 설명선 59"/>
            <p:cNvSpPr/>
            <p:nvPr/>
          </p:nvSpPr>
          <p:spPr>
            <a:xfrm>
              <a:off x="642365" y="1696680"/>
              <a:ext cx="4386392" cy="1988382"/>
            </a:xfrm>
            <a:prstGeom prst="wedgeRoundRectCallout">
              <a:avLst>
                <a:gd name="adj1" fmla="val 53982"/>
                <a:gd name="adj2" fmla="val -25387"/>
                <a:gd name="adj3" fmla="val 16667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300" dirty="0" err="1" smtClean="0">
                  <a:solidFill>
                    <a:srgbClr val="00B0F0"/>
                  </a:solidFill>
                </a:rPr>
                <a:t>김철연</a:t>
              </a:r>
              <a:r>
                <a:rPr lang="en-US" altLang="ko-KR" spc="-300" dirty="0">
                  <a:solidFill>
                    <a:srgbClr val="00B0F0"/>
                  </a:solidFill>
                </a:rPr>
                <a:t>3</a:t>
              </a:r>
              <a:r>
                <a:rPr lang="en-US" altLang="ko-KR" spc="-300" dirty="0" smtClean="0">
                  <a:solidFill>
                    <a:srgbClr val="00B0F0"/>
                  </a:solidFill>
                </a:rPr>
                <a:t> </a:t>
              </a:r>
              <a:r>
                <a:rPr lang="ko-KR" altLang="en-US" spc="-300" dirty="0" smtClean="0">
                  <a:solidFill>
                    <a:schemeClr val="tx1"/>
                  </a:solidFill>
                </a:rPr>
                <a:t>님</a:t>
              </a:r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을 가족 구성원에서</a:t>
              </a:r>
              <a:r>
                <a:rPr lang="en-US" altLang="ko-KR" spc="-300" dirty="0">
                  <a:solidFill>
                    <a:schemeClr val="tx1"/>
                  </a:solidFill>
                </a:rPr>
                <a:t> </a:t>
              </a:r>
              <a:r>
                <a:rPr lang="ko-KR" altLang="en-US" spc="-300" dirty="0" smtClean="0">
                  <a:solidFill>
                    <a:schemeClr val="tx1"/>
                  </a:solidFill>
                </a:rPr>
                <a:t>삭제하시겠습니까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?</a:t>
              </a:r>
            </a:p>
            <a:p>
              <a:pPr algn="ctr"/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1855205" y="2917321"/>
              <a:ext cx="504056" cy="504056"/>
              <a:chOff x="8388424" y="5831672"/>
              <a:chExt cx="504056" cy="504056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68" name="그룹 67"/>
            <p:cNvGrpSpPr/>
            <p:nvPr/>
          </p:nvGrpSpPr>
          <p:grpSpPr>
            <a:xfrm>
              <a:off x="3264638" y="2896010"/>
              <a:ext cx="522328" cy="522328"/>
              <a:chOff x="7089803" y="3094424"/>
              <a:chExt cx="197752" cy="197752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7089803" y="3094424"/>
                <a:ext cx="197752" cy="1977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0" name="그림 7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6058" y="3120679"/>
                <a:ext cx="145242" cy="1452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392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626423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7794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40216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3312725" y="694806"/>
            <a:ext cx="792086" cy="772609"/>
            <a:chOff x="7651820" y="4797153"/>
            <a:chExt cx="969155" cy="969154"/>
          </a:xfrm>
        </p:grpSpPr>
        <p:sp>
          <p:nvSpPr>
            <p:cNvPr id="34" name="타원 3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961230" y="2060848"/>
            <a:ext cx="0" cy="410445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300075" y="242088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38" idx="2"/>
          </p:cNvCxnSpPr>
          <p:nvPr/>
        </p:nvCxnSpPr>
        <p:spPr>
          <a:xfrm>
            <a:off x="961230" y="2636912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2473398" y="2132856"/>
            <a:ext cx="4608512" cy="208823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300075" y="479715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>
            <a:endCxn id="41" idx="2"/>
          </p:cNvCxnSpPr>
          <p:nvPr/>
        </p:nvCxnSpPr>
        <p:spPr>
          <a:xfrm>
            <a:off x="961230" y="5013176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2473398" y="4560291"/>
            <a:ext cx="4608512" cy="138898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875010" y="2582156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883636" y="4973600"/>
            <a:ext cx="77080" cy="77080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441950" y="3889112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441950" y="5662659"/>
            <a:ext cx="11208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10:52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34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419872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2864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307667" y="1832214"/>
            <a:ext cx="6728829" cy="4670106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650430" y="2849091"/>
            <a:ext cx="6170042" cy="3290055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388424" y="5949280"/>
            <a:ext cx="504056" cy="504056"/>
            <a:chOff x="7560332" y="6021538"/>
            <a:chExt cx="504056" cy="504056"/>
          </a:xfrm>
        </p:grpSpPr>
        <p:sp>
          <p:nvSpPr>
            <p:cNvPr id="6" name="타원 5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7809312" y="5944928"/>
            <a:ext cx="504056" cy="504056"/>
            <a:chOff x="7812360" y="5827320"/>
            <a:chExt cx="504056" cy="504056"/>
          </a:xfrm>
        </p:grpSpPr>
        <p:sp>
          <p:nvSpPr>
            <p:cNvPr id="50" name="타원 49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7230200" y="5944928"/>
            <a:ext cx="504056" cy="504056"/>
            <a:chOff x="7230200" y="5827320"/>
            <a:chExt cx="504056" cy="504056"/>
          </a:xfrm>
        </p:grpSpPr>
        <p:sp>
          <p:nvSpPr>
            <p:cNvPr id="54" name="타원 53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sp>
        <p:nvSpPr>
          <p:cNvPr id="61" name="타원 60"/>
          <p:cNvSpPr/>
          <p:nvPr/>
        </p:nvSpPr>
        <p:spPr>
          <a:xfrm>
            <a:off x="8394520" y="5305560"/>
            <a:ext cx="50405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7815408" y="5301208"/>
            <a:ext cx="504056" cy="50405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7236296" y="5301208"/>
            <a:ext cx="504056" cy="50405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7202902" y="538831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삭제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791510" y="538831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수정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88424" y="525643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300" dirty="0" smtClean="0">
                <a:solidFill>
                  <a:schemeClr val="bg1"/>
                </a:solidFill>
              </a:rPr>
              <a:t>글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spc="-300" dirty="0" smtClean="0">
                <a:solidFill>
                  <a:schemeClr val="bg1"/>
                </a:solidFill>
              </a:rPr>
              <a:t>쓰기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637510" y="3398321"/>
            <a:ext cx="2069142" cy="1363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08625" y="2767304"/>
            <a:ext cx="1202242" cy="296416"/>
          </a:xfrm>
          <a:prstGeom prst="roundRect">
            <a:avLst>
              <a:gd name="adj" fmla="val 646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87" name="직사각형 86"/>
          <p:cNvSpPr/>
          <p:nvPr/>
        </p:nvSpPr>
        <p:spPr>
          <a:xfrm>
            <a:off x="167618" y="2487749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15/07/17</a:t>
            </a:r>
            <a:endParaRPr lang="ko-KR" altLang="en-US" sz="1100" dirty="0"/>
          </a:p>
        </p:txBody>
      </p:sp>
      <p:sp>
        <p:nvSpPr>
          <p:cNvPr id="88" name="직사각형 87"/>
          <p:cNvSpPr/>
          <p:nvPr/>
        </p:nvSpPr>
        <p:spPr>
          <a:xfrm>
            <a:off x="167618" y="3232634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15/07/16</a:t>
            </a:r>
            <a:endParaRPr lang="ko-KR" altLang="en-US" sz="1100" dirty="0"/>
          </a:p>
        </p:txBody>
      </p:sp>
      <p:sp>
        <p:nvSpPr>
          <p:cNvPr id="89" name="직사각형 88"/>
          <p:cNvSpPr/>
          <p:nvPr/>
        </p:nvSpPr>
        <p:spPr>
          <a:xfrm>
            <a:off x="167618" y="4754556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15/07/14</a:t>
            </a:r>
            <a:endParaRPr lang="ko-KR" altLang="en-US" sz="1100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107504" y="1649981"/>
            <a:ext cx="1588325" cy="2977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B0F0"/>
                </a:solidFill>
              </a:rPr>
              <a:t>내 일기들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583" y="1743365"/>
            <a:ext cx="438326" cy="1202241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0583" y="5563829"/>
            <a:ext cx="438326" cy="1202241"/>
          </a:xfrm>
          <a:prstGeom prst="rect">
            <a:avLst/>
          </a:prstGeom>
        </p:spPr>
      </p:pic>
      <p:sp>
        <p:nvSpPr>
          <p:cNvPr id="93" name="모서리가 둥근 직사각형 92"/>
          <p:cNvSpPr/>
          <p:nvPr/>
        </p:nvSpPr>
        <p:spPr>
          <a:xfrm>
            <a:off x="153788" y="3494244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53788" y="5037507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53788" y="5508848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184004" y="3911303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15/07/15</a:t>
            </a:r>
            <a:endParaRPr lang="ko-KR" altLang="en-US" sz="1100" dirty="0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53788" y="4212704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201170" y="2316270"/>
            <a:ext cx="5063049" cy="4510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</a:t>
            </a:r>
            <a:r>
              <a:rPr lang="ko-KR" altLang="en-US" dirty="0">
                <a:solidFill>
                  <a:schemeClr val="tx1"/>
                </a:solidFill>
              </a:rPr>
              <a:t>목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781648" y="1947726"/>
            <a:ext cx="1906039" cy="3077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7720756" y="1947726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15/07/17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781648" y="1947726"/>
            <a:ext cx="1011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03" name="직선 연결선 102"/>
          <p:cNvCxnSpPr/>
          <p:nvPr/>
        </p:nvCxnSpPr>
        <p:spPr>
          <a:xfrm flipH="1">
            <a:off x="3494506" y="1783230"/>
            <a:ext cx="85934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81" name="타원 80"/>
          <p:cNvSpPr/>
          <p:nvPr/>
        </p:nvSpPr>
        <p:spPr>
          <a:xfrm>
            <a:off x="4113577" y="710280"/>
            <a:ext cx="792087" cy="772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일기장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6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307667" y="1832214"/>
            <a:ext cx="6728829" cy="4670106"/>
          </a:xfrm>
          <a:prstGeom prst="roundRect">
            <a:avLst>
              <a:gd name="adj" fmla="val 4080"/>
            </a:avLst>
          </a:prstGeom>
          <a:solidFill>
            <a:srgbClr val="FF000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658084" y="2316270"/>
            <a:ext cx="6162388" cy="330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제목을 입력하세요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650430" y="2849091"/>
            <a:ext cx="6170042" cy="3290055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8318088" y="5910800"/>
            <a:ext cx="504056" cy="504056"/>
            <a:chOff x="8388424" y="5831672"/>
            <a:chExt cx="504056" cy="504056"/>
          </a:xfrm>
        </p:grpSpPr>
        <p:sp>
          <p:nvSpPr>
            <p:cNvPr id="51" name="타원 50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57" name="타원 56"/>
          <p:cNvSpPr/>
          <p:nvPr/>
        </p:nvSpPr>
        <p:spPr>
          <a:xfrm>
            <a:off x="2771800" y="5910800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781648" y="1947726"/>
            <a:ext cx="1906039" cy="30777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8318088" y="5380368"/>
            <a:ext cx="504056" cy="50405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291712" y="5468939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확인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720756" y="1947726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15/07/17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81648" y="1947726"/>
            <a:ext cx="1011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28" y="5975765"/>
            <a:ext cx="381000" cy="381000"/>
          </a:xfrm>
          <a:prstGeom prst="rect">
            <a:avLst/>
          </a:prstGeom>
        </p:spPr>
      </p:pic>
      <p:sp>
        <p:nvSpPr>
          <p:cNvPr id="68" name="타원 67"/>
          <p:cNvSpPr/>
          <p:nvPr/>
        </p:nvSpPr>
        <p:spPr>
          <a:xfrm>
            <a:off x="2771800" y="5396064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2757673" y="5365782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사진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추가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7756812" y="5910800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7756812" y="5380368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5972328"/>
            <a:ext cx="381000" cy="38100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7749794" y="5337059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돌아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600" spc="-3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308625" y="2767304"/>
            <a:ext cx="1202242" cy="296416"/>
          </a:xfrm>
          <a:prstGeom prst="roundRect">
            <a:avLst>
              <a:gd name="adj" fmla="val 646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107" name="직사각형 106"/>
          <p:cNvSpPr/>
          <p:nvPr/>
        </p:nvSpPr>
        <p:spPr>
          <a:xfrm>
            <a:off x="167618" y="2487749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15/07/17</a:t>
            </a:r>
            <a:endParaRPr lang="ko-KR" altLang="en-US" sz="1100" dirty="0"/>
          </a:p>
        </p:txBody>
      </p:sp>
      <p:sp>
        <p:nvSpPr>
          <p:cNvPr id="108" name="직사각형 107"/>
          <p:cNvSpPr/>
          <p:nvPr/>
        </p:nvSpPr>
        <p:spPr>
          <a:xfrm>
            <a:off x="167618" y="3232634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15/07/16</a:t>
            </a:r>
            <a:endParaRPr lang="ko-KR" altLang="en-US" sz="1100" dirty="0"/>
          </a:p>
        </p:txBody>
      </p:sp>
      <p:sp>
        <p:nvSpPr>
          <p:cNvPr id="109" name="직사각형 108"/>
          <p:cNvSpPr/>
          <p:nvPr/>
        </p:nvSpPr>
        <p:spPr>
          <a:xfrm>
            <a:off x="167618" y="4754556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15/07/14</a:t>
            </a:r>
            <a:endParaRPr lang="ko-KR" altLang="en-US" sz="1100" dirty="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07504" y="1649981"/>
            <a:ext cx="1588325" cy="2977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B0F0"/>
                </a:solidFill>
              </a:rPr>
              <a:t>내 일기들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583" y="1743365"/>
            <a:ext cx="438326" cy="1202241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0583" y="5563829"/>
            <a:ext cx="438326" cy="1202241"/>
          </a:xfrm>
          <a:prstGeom prst="rect">
            <a:avLst/>
          </a:prstGeom>
        </p:spPr>
      </p:pic>
      <p:sp>
        <p:nvSpPr>
          <p:cNvPr id="114" name="모서리가 둥근 직사각형 113"/>
          <p:cNvSpPr/>
          <p:nvPr/>
        </p:nvSpPr>
        <p:spPr>
          <a:xfrm>
            <a:off x="153788" y="3494244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53788" y="5037507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153788" y="5508848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17" name="직선 연결선 116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184004" y="3911303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15/07/15</a:t>
            </a:r>
            <a:endParaRPr lang="ko-KR" altLang="en-US" sz="1100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153788" y="4212704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59" name="타원 58"/>
          <p:cNvSpPr/>
          <p:nvPr/>
        </p:nvSpPr>
        <p:spPr>
          <a:xfrm>
            <a:off x="4113577" y="710280"/>
            <a:ext cx="792087" cy="772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일기장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19872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72864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67" name="직선 연결선 66"/>
          <p:cNvCxnSpPr/>
          <p:nvPr/>
        </p:nvCxnSpPr>
        <p:spPr>
          <a:xfrm flipH="1">
            <a:off x="3494506" y="1783230"/>
            <a:ext cx="85934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884634" y="2924943"/>
            <a:ext cx="3574894" cy="222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7542600" y="2924944"/>
            <a:ext cx="197752" cy="197752"/>
            <a:chOff x="7089803" y="3094424"/>
            <a:chExt cx="197752" cy="197752"/>
          </a:xfrm>
        </p:grpSpPr>
        <p:sp>
          <p:nvSpPr>
            <p:cNvPr id="72" name="타원 71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65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12076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0" y="-25878"/>
            <a:ext cx="9144000" cy="6120765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539552" y="2106467"/>
            <a:ext cx="2016224" cy="2016224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로그인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093381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2555776" y="3061192"/>
            <a:ext cx="28803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843808" y="2106468"/>
            <a:ext cx="5616624" cy="201622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3848" y="273254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아이디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03848" y="315524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비밀번호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499992" y="2732548"/>
            <a:ext cx="2520280" cy="307777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499992" y="3155242"/>
            <a:ext cx="2520280" cy="307777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380312" y="2653680"/>
            <a:ext cx="847328" cy="847328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▶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55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307667" y="1832214"/>
            <a:ext cx="6728829" cy="4670106"/>
          </a:xfrm>
          <a:prstGeom prst="roundRect">
            <a:avLst>
              <a:gd name="adj" fmla="val 4080"/>
            </a:avLst>
          </a:prstGeom>
          <a:solidFill>
            <a:srgbClr val="00B05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658084" y="2316270"/>
            <a:ext cx="6162388" cy="330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수정제목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650430" y="2849091"/>
            <a:ext cx="6170042" cy="3290055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                           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수정내용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771800" y="5910800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6781648" y="1947726"/>
            <a:ext cx="1906039" cy="30777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8318088" y="5380368"/>
            <a:ext cx="504056" cy="50405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7720756" y="1947726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15/07/17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81648" y="1947726"/>
            <a:ext cx="1011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28" y="5975765"/>
            <a:ext cx="381000" cy="381000"/>
          </a:xfrm>
          <a:prstGeom prst="rect">
            <a:avLst/>
          </a:prstGeom>
        </p:spPr>
      </p:pic>
      <p:sp>
        <p:nvSpPr>
          <p:cNvPr id="68" name="타원 67"/>
          <p:cNvSpPr/>
          <p:nvPr/>
        </p:nvSpPr>
        <p:spPr>
          <a:xfrm>
            <a:off x="2771800" y="5396064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2757673" y="5365782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사진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추가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884634" y="2924943"/>
            <a:ext cx="3574894" cy="222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542600" y="2924944"/>
            <a:ext cx="197752" cy="197752"/>
            <a:chOff x="7089803" y="3094424"/>
            <a:chExt cx="197752" cy="197752"/>
          </a:xfrm>
        </p:grpSpPr>
        <p:sp>
          <p:nvSpPr>
            <p:cNvPr id="54" name="타원 53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59" name="그룹 58"/>
          <p:cNvGrpSpPr/>
          <p:nvPr/>
        </p:nvGrpSpPr>
        <p:grpSpPr>
          <a:xfrm>
            <a:off x="8318088" y="5910800"/>
            <a:ext cx="504056" cy="504056"/>
            <a:chOff x="8388424" y="5831672"/>
            <a:chExt cx="504056" cy="504056"/>
          </a:xfrm>
        </p:grpSpPr>
        <p:sp>
          <p:nvSpPr>
            <p:cNvPr id="61" name="타원 60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67" name="TextBox 66"/>
          <p:cNvSpPr txBox="1"/>
          <p:nvPr/>
        </p:nvSpPr>
        <p:spPr>
          <a:xfrm>
            <a:off x="8291712" y="5468939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확인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7756812" y="5910800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7756812" y="5380368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5972328"/>
            <a:ext cx="381000" cy="38100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749794" y="5337059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돌아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600" spc="-3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08625" y="2767304"/>
            <a:ext cx="1202242" cy="296416"/>
          </a:xfrm>
          <a:prstGeom prst="roundRect">
            <a:avLst>
              <a:gd name="adj" fmla="val 646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105" name="직사각형 104"/>
          <p:cNvSpPr/>
          <p:nvPr/>
        </p:nvSpPr>
        <p:spPr>
          <a:xfrm>
            <a:off x="167618" y="2487749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15/07/17</a:t>
            </a:r>
            <a:endParaRPr lang="ko-KR" altLang="en-US" sz="1100" dirty="0"/>
          </a:p>
        </p:txBody>
      </p:sp>
      <p:sp>
        <p:nvSpPr>
          <p:cNvPr id="106" name="직사각형 105"/>
          <p:cNvSpPr/>
          <p:nvPr/>
        </p:nvSpPr>
        <p:spPr>
          <a:xfrm>
            <a:off x="167618" y="3232634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15/07/16</a:t>
            </a:r>
            <a:endParaRPr lang="ko-KR" altLang="en-US" sz="1100" dirty="0"/>
          </a:p>
        </p:txBody>
      </p:sp>
      <p:sp>
        <p:nvSpPr>
          <p:cNvPr id="107" name="직사각형 106"/>
          <p:cNvSpPr/>
          <p:nvPr/>
        </p:nvSpPr>
        <p:spPr>
          <a:xfrm>
            <a:off x="167618" y="4754556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15/07/14</a:t>
            </a:r>
            <a:endParaRPr lang="ko-KR" altLang="en-US" sz="1100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07504" y="1649981"/>
            <a:ext cx="1588325" cy="2977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B0F0"/>
                </a:solidFill>
              </a:rPr>
              <a:t>내 일기들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583" y="1743365"/>
            <a:ext cx="438326" cy="1202241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0583" y="5563829"/>
            <a:ext cx="438326" cy="1202241"/>
          </a:xfrm>
          <a:prstGeom prst="rect">
            <a:avLst/>
          </a:prstGeom>
        </p:spPr>
      </p:pic>
      <p:sp>
        <p:nvSpPr>
          <p:cNvPr id="111" name="모서리가 둥근 직사각형 110"/>
          <p:cNvSpPr/>
          <p:nvPr/>
        </p:nvSpPr>
        <p:spPr>
          <a:xfrm>
            <a:off x="153788" y="3494244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53788" y="5037507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53788" y="5508848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184004" y="3911303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15/07/15</a:t>
            </a:r>
            <a:endParaRPr lang="ko-KR" altLang="en-US" sz="1100" dirty="0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153788" y="4212704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75" name="타원 74"/>
          <p:cNvSpPr/>
          <p:nvPr/>
        </p:nvSpPr>
        <p:spPr>
          <a:xfrm>
            <a:off x="4113577" y="710280"/>
            <a:ext cx="792087" cy="772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일기장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419872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572864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80" name="직선 연결선 79"/>
          <p:cNvCxnSpPr/>
          <p:nvPr/>
        </p:nvCxnSpPr>
        <p:spPr>
          <a:xfrm flipH="1">
            <a:off x="3494506" y="1783230"/>
            <a:ext cx="85934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68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307667" y="1832214"/>
            <a:ext cx="6728829" cy="4670106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658084" y="2316270"/>
            <a:ext cx="6162388" cy="330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</a:t>
            </a:r>
            <a:r>
              <a:rPr lang="ko-KR" altLang="en-US" dirty="0">
                <a:solidFill>
                  <a:schemeClr val="tx1"/>
                </a:solidFill>
              </a:rPr>
              <a:t>목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650430" y="2849091"/>
            <a:ext cx="6170042" cy="3290055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388424" y="5949280"/>
            <a:ext cx="504056" cy="504056"/>
            <a:chOff x="7560332" y="6021538"/>
            <a:chExt cx="504056" cy="504056"/>
          </a:xfrm>
        </p:grpSpPr>
        <p:sp>
          <p:nvSpPr>
            <p:cNvPr id="6" name="타원 5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7809312" y="5944928"/>
            <a:ext cx="504056" cy="504056"/>
            <a:chOff x="7812360" y="5827320"/>
            <a:chExt cx="504056" cy="504056"/>
          </a:xfrm>
        </p:grpSpPr>
        <p:sp>
          <p:nvSpPr>
            <p:cNvPr id="50" name="타원 49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sp>
        <p:nvSpPr>
          <p:cNvPr id="57" name="모서리가 둥근 직사각형 56"/>
          <p:cNvSpPr/>
          <p:nvPr/>
        </p:nvSpPr>
        <p:spPr>
          <a:xfrm>
            <a:off x="6781648" y="1947726"/>
            <a:ext cx="1906039" cy="3077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7230200" y="5944928"/>
            <a:ext cx="504056" cy="504056"/>
            <a:chOff x="7230200" y="5827320"/>
            <a:chExt cx="504056" cy="504056"/>
          </a:xfrm>
        </p:grpSpPr>
        <p:sp>
          <p:nvSpPr>
            <p:cNvPr id="54" name="타원 53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sp>
        <p:nvSpPr>
          <p:cNvPr id="58" name="직사각형 57"/>
          <p:cNvSpPr/>
          <p:nvPr/>
        </p:nvSpPr>
        <p:spPr>
          <a:xfrm>
            <a:off x="7720756" y="1947726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15/07/15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781648" y="1947726"/>
            <a:ext cx="1011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8394520" y="5305560"/>
            <a:ext cx="50405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7815408" y="5301208"/>
            <a:ext cx="504056" cy="50405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7236296" y="5301208"/>
            <a:ext cx="504056" cy="50405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7202902" y="538831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삭제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791510" y="538831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수정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88424" y="525643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300" dirty="0" smtClean="0">
                <a:solidFill>
                  <a:schemeClr val="bg1"/>
                </a:solidFill>
              </a:rPr>
              <a:t>글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spc="-300" dirty="0" smtClean="0">
                <a:solidFill>
                  <a:schemeClr val="bg1"/>
                </a:solidFill>
              </a:rPr>
              <a:t>쓰기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2" name="사각형 설명선 1"/>
          <p:cNvSpPr/>
          <p:nvPr/>
        </p:nvSpPr>
        <p:spPr>
          <a:xfrm>
            <a:off x="3347865" y="3165774"/>
            <a:ext cx="4386392" cy="1988382"/>
          </a:xfrm>
          <a:prstGeom prst="wedgeRectCallout">
            <a:avLst>
              <a:gd name="adj1" fmla="val 36756"/>
              <a:gd name="adj2" fmla="val 582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정말로 삭제하시겠습니까</a:t>
            </a:r>
            <a:r>
              <a:rPr lang="en-US" altLang="ko-KR" spc="-300" dirty="0" smtClean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삭제되면 복구가 불가능합니다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4776729" y="4386415"/>
            <a:ext cx="504056" cy="504056"/>
            <a:chOff x="8388424" y="5831672"/>
            <a:chExt cx="504056" cy="504056"/>
          </a:xfrm>
        </p:grpSpPr>
        <p:sp>
          <p:nvSpPr>
            <p:cNvPr id="55" name="타원 54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grpSp>
        <p:nvGrpSpPr>
          <p:cNvPr id="62" name="그룹 61"/>
          <p:cNvGrpSpPr/>
          <p:nvPr/>
        </p:nvGrpSpPr>
        <p:grpSpPr>
          <a:xfrm>
            <a:off x="5993888" y="4365104"/>
            <a:ext cx="522328" cy="522328"/>
            <a:chOff x="7089803" y="3094424"/>
            <a:chExt cx="197752" cy="197752"/>
          </a:xfrm>
        </p:grpSpPr>
        <p:sp>
          <p:nvSpPr>
            <p:cNvPr id="63" name="타원 62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sp>
        <p:nvSpPr>
          <p:cNvPr id="101" name="직사각형 100"/>
          <p:cNvSpPr/>
          <p:nvPr/>
        </p:nvSpPr>
        <p:spPr>
          <a:xfrm>
            <a:off x="167618" y="2487749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15/07/17</a:t>
            </a:r>
            <a:endParaRPr lang="ko-KR" altLang="en-US" sz="1100" dirty="0"/>
          </a:p>
        </p:txBody>
      </p:sp>
      <p:sp>
        <p:nvSpPr>
          <p:cNvPr id="102" name="직사각형 101"/>
          <p:cNvSpPr/>
          <p:nvPr/>
        </p:nvSpPr>
        <p:spPr>
          <a:xfrm>
            <a:off x="167618" y="3232634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15/07/16</a:t>
            </a:r>
            <a:endParaRPr lang="ko-KR" altLang="en-US" sz="1100" dirty="0"/>
          </a:p>
        </p:txBody>
      </p:sp>
      <p:sp>
        <p:nvSpPr>
          <p:cNvPr id="104" name="직사각형 103"/>
          <p:cNvSpPr/>
          <p:nvPr/>
        </p:nvSpPr>
        <p:spPr>
          <a:xfrm>
            <a:off x="167618" y="4754556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15/07/14</a:t>
            </a:r>
            <a:endParaRPr lang="ko-KR" altLang="en-US" sz="1100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07504" y="1649981"/>
            <a:ext cx="1588325" cy="2977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B0F0"/>
                </a:solidFill>
              </a:rPr>
              <a:t>내 일기들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583" y="1743365"/>
            <a:ext cx="438326" cy="1202241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0583" y="5563829"/>
            <a:ext cx="438326" cy="1202241"/>
          </a:xfrm>
          <a:prstGeom prst="rect">
            <a:avLst/>
          </a:prstGeom>
        </p:spPr>
      </p:pic>
      <p:sp>
        <p:nvSpPr>
          <p:cNvPr id="108" name="모서리가 둥근 직사각형 107"/>
          <p:cNvSpPr/>
          <p:nvPr/>
        </p:nvSpPr>
        <p:spPr>
          <a:xfrm>
            <a:off x="153788" y="3494244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53788" y="5037507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53788" y="5508848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184004" y="3911303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15/07/15</a:t>
            </a:r>
            <a:endParaRPr lang="ko-KR" altLang="en-US" sz="1100" dirty="0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153788" y="4212704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08625" y="4207887"/>
            <a:ext cx="1202242" cy="296416"/>
          </a:xfrm>
          <a:prstGeom prst="roundRect">
            <a:avLst>
              <a:gd name="adj" fmla="val 646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153788" y="2869358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76" name="타원 75"/>
          <p:cNvSpPr/>
          <p:nvPr/>
        </p:nvSpPr>
        <p:spPr>
          <a:xfrm>
            <a:off x="4113577" y="710280"/>
            <a:ext cx="792087" cy="772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일기장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419872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572864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 flipH="1">
            <a:off x="3494506" y="1783230"/>
            <a:ext cx="85934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8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307667" y="1832214"/>
            <a:ext cx="6728829" cy="4670106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658084" y="2316270"/>
            <a:ext cx="6162388" cy="330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</a:t>
            </a:r>
            <a:r>
              <a:rPr lang="ko-KR" altLang="en-US" dirty="0">
                <a:solidFill>
                  <a:schemeClr val="tx1"/>
                </a:solidFill>
              </a:rPr>
              <a:t>목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650430" y="2849091"/>
            <a:ext cx="6170042" cy="3290055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388424" y="5949280"/>
            <a:ext cx="504056" cy="504056"/>
            <a:chOff x="7560332" y="6021538"/>
            <a:chExt cx="504056" cy="504056"/>
          </a:xfrm>
        </p:grpSpPr>
        <p:sp>
          <p:nvSpPr>
            <p:cNvPr id="6" name="타원 5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sp>
        <p:nvSpPr>
          <p:cNvPr id="75" name="모서리가 둥근 직사각형 74"/>
          <p:cNvSpPr/>
          <p:nvPr/>
        </p:nvSpPr>
        <p:spPr>
          <a:xfrm>
            <a:off x="6781648" y="1947726"/>
            <a:ext cx="1906039" cy="3077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7809312" y="5944928"/>
            <a:ext cx="504056" cy="504056"/>
            <a:chOff x="7812360" y="5827320"/>
            <a:chExt cx="504056" cy="504056"/>
          </a:xfrm>
        </p:grpSpPr>
        <p:sp>
          <p:nvSpPr>
            <p:cNvPr id="50" name="타원 49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7230200" y="5944928"/>
            <a:ext cx="504056" cy="504056"/>
            <a:chOff x="7230200" y="5827320"/>
            <a:chExt cx="504056" cy="504056"/>
          </a:xfrm>
        </p:grpSpPr>
        <p:sp>
          <p:nvSpPr>
            <p:cNvPr id="54" name="타원 53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sp>
        <p:nvSpPr>
          <p:cNvPr id="58" name="직사각형 57"/>
          <p:cNvSpPr/>
          <p:nvPr/>
        </p:nvSpPr>
        <p:spPr>
          <a:xfrm>
            <a:off x="7720756" y="1947726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15/07/15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781648" y="1947726"/>
            <a:ext cx="1011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8394520" y="5305560"/>
            <a:ext cx="50405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7815408" y="5301208"/>
            <a:ext cx="504056" cy="50405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7236296" y="5301208"/>
            <a:ext cx="504056" cy="50405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7202902" y="538831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삭제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791510" y="538831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수정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88424" y="525643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300" dirty="0" smtClean="0">
                <a:solidFill>
                  <a:schemeClr val="bg1"/>
                </a:solidFill>
              </a:rPr>
              <a:t>글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spc="-300" dirty="0" smtClean="0">
                <a:solidFill>
                  <a:schemeClr val="bg1"/>
                </a:solidFill>
              </a:rPr>
              <a:t>쓰기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47865" y="3165774"/>
            <a:ext cx="4386392" cy="1988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삭제가 완료되었습니다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pc="-300" dirty="0">
              <a:solidFill>
                <a:schemeClr val="tx1"/>
              </a:solidFill>
            </a:endParaRPr>
          </a:p>
          <a:p>
            <a:pPr algn="ctr"/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5364088" y="4324871"/>
            <a:ext cx="504056" cy="504056"/>
            <a:chOff x="8388424" y="5831672"/>
            <a:chExt cx="504056" cy="504056"/>
          </a:xfrm>
        </p:grpSpPr>
        <p:sp>
          <p:nvSpPr>
            <p:cNvPr id="55" name="타원 54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87" name="모서리가 둥근 직사각형 86"/>
          <p:cNvSpPr/>
          <p:nvPr/>
        </p:nvSpPr>
        <p:spPr>
          <a:xfrm>
            <a:off x="308625" y="2767304"/>
            <a:ext cx="1202242" cy="296416"/>
          </a:xfrm>
          <a:prstGeom prst="roundRect">
            <a:avLst>
              <a:gd name="adj" fmla="val 646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88" name="직사각형 87"/>
          <p:cNvSpPr/>
          <p:nvPr/>
        </p:nvSpPr>
        <p:spPr>
          <a:xfrm>
            <a:off x="167618" y="2487749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15/07/17</a:t>
            </a:r>
            <a:endParaRPr lang="ko-KR" altLang="en-US" sz="1100" dirty="0"/>
          </a:p>
        </p:txBody>
      </p:sp>
      <p:sp>
        <p:nvSpPr>
          <p:cNvPr id="90" name="직사각형 89"/>
          <p:cNvSpPr/>
          <p:nvPr/>
        </p:nvSpPr>
        <p:spPr>
          <a:xfrm>
            <a:off x="167618" y="3232634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15/07/16</a:t>
            </a:r>
            <a:endParaRPr lang="ko-KR" altLang="en-US" sz="1100" dirty="0"/>
          </a:p>
        </p:txBody>
      </p:sp>
      <p:sp>
        <p:nvSpPr>
          <p:cNvPr id="92" name="직사각형 91"/>
          <p:cNvSpPr/>
          <p:nvPr/>
        </p:nvSpPr>
        <p:spPr>
          <a:xfrm>
            <a:off x="175811" y="5224053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15/07/12</a:t>
            </a:r>
            <a:endParaRPr lang="ko-KR" altLang="en-US" sz="1100" dirty="0"/>
          </a:p>
        </p:txBody>
      </p:sp>
      <p:sp>
        <p:nvSpPr>
          <p:cNvPr id="94" name="직사각형 93"/>
          <p:cNvSpPr/>
          <p:nvPr/>
        </p:nvSpPr>
        <p:spPr>
          <a:xfrm>
            <a:off x="167618" y="3954285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15/07/14</a:t>
            </a:r>
            <a:endParaRPr lang="ko-KR" altLang="en-US" sz="1100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07504" y="1649981"/>
            <a:ext cx="1588325" cy="2977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B0F0"/>
                </a:solidFill>
              </a:rPr>
              <a:t>내 일기들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583" y="1743365"/>
            <a:ext cx="438326" cy="1202241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0583" y="5563829"/>
            <a:ext cx="438326" cy="1202241"/>
          </a:xfrm>
          <a:prstGeom prst="rect">
            <a:avLst/>
          </a:prstGeom>
        </p:spPr>
      </p:pic>
      <p:sp>
        <p:nvSpPr>
          <p:cNvPr id="100" name="모서리가 둥근 직사각형 99"/>
          <p:cNvSpPr/>
          <p:nvPr/>
        </p:nvSpPr>
        <p:spPr>
          <a:xfrm>
            <a:off x="153788" y="3494244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53788" y="4237236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53788" y="4708577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45595" y="5525454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66" name="타원 65"/>
          <p:cNvSpPr/>
          <p:nvPr/>
        </p:nvSpPr>
        <p:spPr>
          <a:xfrm>
            <a:off x="4113577" y="710280"/>
            <a:ext cx="792087" cy="772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일기장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19872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572864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 flipH="1">
            <a:off x="3494506" y="1783230"/>
            <a:ext cx="85934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37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4"/>
            <a:ext cx="6912769" cy="3973050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07668" y="2060847"/>
            <a:ext cx="5451136" cy="1296145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오늘은 이야기를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그렸슴다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err="1" smtClean="0">
                <a:solidFill>
                  <a:schemeClr val="tx1"/>
                </a:solidFill>
              </a:rPr>
              <a:t>ㅎㅎㅎㅎㅎㅎㅎㅎㅎㅎㅎㅎ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055628" y="202300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563288" y="2023009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993969" y="249183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err="1" smtClean="0"/>
              <a:t>김철연</a:t>
            </a:r>
            <a:endParaRPr lang="ko-KR" altLang="en-US" sz="1400" spc="-300" dirty="0"/>
          </a:p>
        </p:txBody>
      </p:sp>
      <p:sp>
        <p:nvSpPr>
          <p:cNvPr id="22" name="TextBox 21"/>
          <p:cNvSpPr txBox="1"/>
          <p:nvPr/>
        </p:nvSpPr>
        <p:spPr>
          <a:xfrm>
            <a:off x="7807150" y="2916821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51740" y="3689841"/>
            <a:ext cx="5395390" cy="1899400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오늘도 고생 많았다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smtClean="0">
                <a:solidFill>
                  <a:schemeClr val="tx1"/>
                </a:solidFill>
              </a:rPr>
              <a:t>자고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있는거</a:t>
            </a:r>
            <a:r>
              <a:rPr lang="ko-KR" altLang="en-US" spc="-300" dirty="0" smtClean="0">
                <a:solidFill>
                  <a:schemeClr val="tx1"/>
                </a:solidFill>
              </a:rPr>
              <a:t> 맞지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444214" y="371703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306625" y="3717032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82555" y="41858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4610844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11:42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349737" y="591884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44098" y="6028587"/>
            <a:ext cx="5369691" cy="26058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err="1" smtClean="0">
                <a:solidFill>
                  <a:schemeClr val="tx1"/>
                </a:solidFill>
              </a:rPr>
              <a:t>댓글을</a:t>
            </a:r>
            <a:r>
              <a:rPr lang="ko-KR" altLang="en-US" spc="-300" dirty="0" smtClean="0">
                <a:solidFill>
                  <a:schemeClr val="tx1"/>
                </a:solidFill>
              </a:rPr>
              <a:t> 입력하세요</a:t>
            </a:r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34961" y="6028587"/>
            <a:ext cx="333733" cy="2637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339852" y="2121658"/>
            <a:ext cx="256484" cy="256484"/>
            <a:chOff x="7230200" y="5827320"/>
            <a:chExt cx="504056" cy="504056"/>
          </a:xfrm>
        </p:grpSpPr>
        <p:sp>
          <p:nvSpPr>
            <p:cNvPr id="59" name="타원 58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6966537" y="2112321"/>
            <a:ext cx="269456" cy="269456"/>
            <a:chOff x="7812360" y="5827320"/>
            <a:chExt cx="504056" cy="504056"/>
          </a:xfrm>
        </p:grpSpPr>
        <p:sp>
          <p:nvSpPr>
            <p:cNvPr id="62" name="타원 61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957251" y="1531202"/>
            <a:ext cx="504056" cy="504056"/>
            <a:chOff x="7560332" y="6021538"/>
            <a:chExt cx="504056" cy="504056"/>
          </a:xfrm>
        </p:grpSpPr>
        <p:sp>
          <p:nvSpPr>
            <p:cNvPr id="65" name="타원 64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9" t="69015" r="42976" b="8482"/>
          <a:stretch/>
        </p:blipFill>
        <p:spPr>
          <a:xfrm>
            <a:off x="7956376" y="6072976"/>
            <a:ext cx="330200" cy="195072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67" name="타원 66"/>
          <p:cNvSpPr/>
          <p:nvPr/>
        </p:nvSpPr>
        <p:spPr>
          <a:xfrm>
            <a:off x="4113577" y="710280"/>
            <a:ext cx="792087" cy="772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일기장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19872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72864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72" name="직선 연결선 71"/>
          <p:cNvCxnSpPr/>
          <p:nvPr/>
        </p:nvCxnSpPr>
        <p:spPr>
          <a:xfrm flipH="1">
            <a:off x="4647498" y="1783230"/>
            <a:ext cx="85934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87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4"/>
            <a:ext cx="6912769" cy="4582642"/>
          </a:xfrm>
          <a:prstGeom prst="roundRect">
            <a:avLst>
              <a:gd name="adj" fmla="val 4080"/>
            </a:avLst>
          </a:prstGeom>
          <a:solidFill>
            <a:srgbClr val="FF000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07668" y="2060847"/>
            <a:ext cx="6512804" cy="4101981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오늘은 이야기를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그렸슴다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err="1" smtClean="0">
                <a:solidFill>
                  <a:schemeClr val="tx1"/>
                </a:solidFill>
              </a:rPr>
              <a:t>ㅎㅎㅎㅎㅎㅎㅎㅎㅎㅎㅎㅎ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957251" y="1531202"/>
            <a:ext cx="504056" cy="504056"/>
            <a:chOff x="7560332" y="6021538"/>
            <a:chExt cx="504056" cy="504056"/>
          </a:xfrm>
        </p:grpSpPr>
        <p:sp>
          <p:nvSpPr>
            <p:cNvPr id="65" name="타원 64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grpSp>
        <p:nvGrpSpPr>
          <p:cNvPr id="52" name="그룹 51"/>
          <p:cNvGrpSpPr/>
          <p:nvPr/>
        </p:nvGrpSpPr>
        <p:grpSpPr>
          <a:xfrm>
            <a:off x="8318088" y="5910800"/>
            <a:ext cx="504056" cy="504056"/>
            <a:chOff x="8388424" y="5831672"/>
            <a:chExt cx="504056" cy="504056"/>
          </a:xfrm>
        </p:grpSpPr>
        <p:sp>
          <p:nvSpPr>
            <p:cNvPr id="53" name="타원 52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55" name="타원 54"/>
          <p:cNvSpPr/>
          <p:nvPr/>
        </p:nvSpPr>
        <p:spPr>
          <a:xfrm>
            <a:off x="2411760" y="5910800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8318088" y="5380368"/>
            <a:ext cx="504056" cy="50405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291712" y="5468939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확인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88" y="5975765"/>
            <a:ext cx="381000" cy="381000"/>
          </a:xfrm>
          <a:prstGeom prst="rect">
            <a:avLst/>
          </a:prstGeom>
        </p:spPr>
      </p:pic>
      <p:sp>
        <p:nvSpPr>
          <p:cNvPr id="68" name="타원 67"/>
          <p:cNvSpPr/>
          <p:nvPr/>
        </p:nvSpPr>
        <p:spPr>
          <a:xfrm>
            <a:off x="2411760" y="5396064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2401423" y="5365782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사진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추가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7756812" y="5910800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7756812" y="5380368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5972328"/>
            <a:ext cx="381000" cy="38100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749794" y="5337059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돌아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600" spc="-3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50" name="타원 49"/>
          <p:cNvSpPr/>
          <p:nvPr/>
        </p:nvSpPr>
        <p:spPr>
          <a:xfrm>
            <a:off x="4113577" y="710280"/>
            <a:ext cx="792087" cy="772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일기장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19872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72864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4629563" y="1783230"/>
            <a:ext cx="85934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3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4"/>
            <a:ext cx="6912769" cy="4582642"/>
          </a:xfrm>
          <a:prstGeom prst="roundRect">
            <a:avLst>
              <a:gd name="adj" fmla="val 4080"/>
            </a:avLst>
          </a:prstGeom>
          <a:solidFill>
            <a:srgbClr val="00B05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07668" y="2060847"/>
            <a:ext cx="6512804" cy="4101981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오늘은 이야기를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그렸슴다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err="1" smtClean="0">
                <a:solidFill>
                  <a:schemeClr val="tx1"/>
                </a:solidFill>
              </a:rPr>
              <a:t>ㅎㅎㅎㅎㅎㅎㅎㅎㅎㅎㅎㅎ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8318088" y="5910800"/>
            <a:ext cx="504056" cy="504056"/>
            <a:chOff x="8388424" y="5831672"/>
            <a:chExt cx="504056" cy="504056"/>
          </a:xfrm>
        </p:grpSpPr>
        <p:sp>
          <p:nvSpPr>
            <p:cNvPr id="53" name="타원 52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55" name="타원 54"/>
          <p:cNvSpPr/>
          <p:nvPr/>
        </p:nvSpPr>
        <p:spPr>
          <a:xfrm>
            <a:off x="2411760" y="5910800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8318088" y="5380368"/>
            <a:ext cx="504056" cy="50405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291712" y="5468939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확인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88" y="5975765"/>
            <a:ext cx="381000" cy="381000"/>
          </a:xfrm>
          <a:prstGeom prst="rect">
            <a:avLst/>
          </a:prstGeom>
        </p:spPr>
      </p:pic>
      <p:sp>
        <p:nvSpPr>
          <p:cNvPr id="68" name="타원 67"/>
          <p:cNvSpPr/>
          <p:nvPr/>
        </p:nvSpPr>
        <p:spPr>
          <a:xfrm>
            <a:off x="2411760" y="5396064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2397725" y="5365782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사진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추가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7756812" y="5910800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7756812" y="5380368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5972328"/>
            <a:ext cx="381000" cy="38100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749794" y="5337059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돌아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600" spc="-300" dirty="0">
                <a:solidFill>
                  <a:schemeClr val="bg1"/>
                </a:solidFill>
              </a:rPr>
              <a:t>기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1917864" y="1546632"/>
            <a:ext cx="504056" cy="504056"/>
            <a:chOff x="7812360" y="5827320"/>
            <a:chExt cx="504056" cy="504056"/>
          </a:xfrm>
        </p:grpSpPr>
        <p:sp>
          <p:nvSpPr>
            <p:cNvPr id="46" name="타원 45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59" name="타원 58"/>
          <p:cNvSpPr/>
          <p:nvPr/>
        </p:nvSpPr>
        <p:spPr>
          <a:xfrm>
            <a:off x="4113577" y="710280"/>
            <a:ext cx="792087" cy="772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일기장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19872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72864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flipH="1">
            <a:off x="4629563" y="1783230"/>
            <a:ext cx="85934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31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4"/>
            <a:ext cx="6912769" cy="3973050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07668" y="2060847"/>
            <a:ext cx="5451136" cy="1296145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오늘은 이야기를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그렸슴다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err="1" smtClean="0">
                <a:solidFill>
                  <a:schemeClr val="tx1"/>
                </a:solidFill>
              </a:rPr>
              <a:t>ㅎㅎㅎㅎㅎㅎㅎㅎㅎㅎㅎㅎ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055628" y="202300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563288" y="2023009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993969" y="249183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err="1" smtClean="0"/>
              <a:t>김철연</a:t>
            </a:r>
            <a:endParaRPr lang="ko-KR" altLang="en-US" sz="1400" spc="-300" dirty="0"/>
          </a:p>
        </p:txBody>
      </p:sp>
      <p:sp>
        <p:nvSpPr>
          <p:cNvPr id="22" name="TextBox 21"/>
          <p:cNvSpPr txBox="1"/>
          <p:nvPr/>
        </p:nvSpPr>
        <p:spPr>
          <a:xfrm>
            <a:off x="7807150" y="2916821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51740" y="3689841"/>
            <a:ext cx="5395390" cy="1899400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오늘도 고생 많았다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smtClean="0">
                <a:solidFill>
                  <a:schemeClr val="tx1"/>
                </a:solidFill>
              </a:rPr>
              <a:t>자고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있는거</a:t>
            </a:r>
            <a:r>
              <a:rPr lang="ko-KR" altLang="en-US" spc="-300" dirty="0" smtClean="0">
                <a:solidFill>
                  <a:schemeClr val="tx1"/>
                </a:solidFill>
              </a:rPr>
              <a:t> 맞지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444214" y="371703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306625" y="3717032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82555" y="41858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4610844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11:42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349737" y="591884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44098" y="6028587"/>
            <a:ext cx="5369691" cy="26058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err="1" smtClean="0">
                <a:solidFill>
                  <a:schemeClr val="tx1"/>
                </a:solidFill>
              </a:rPr>
              <a:t>댓글을</a:t>
            </a:r>
            <a:r>
              <a:rPr lang="ko-KR" altLang="en-US" spc="-300" dirty="0" smtClean="0">
                <a:solidFill>
                  <a:schemeClr val="tx1"/>
                </a:solidFill>
              </a:rPr>
              <a:t> 입력하세요</a:t>
            </a:r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34961" y="6028587"/>
            <a:ext cx="333733" cy="2637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350900" y="2121658"/>
            <a:ext cx="256484" cy="256484"/>
            <a:chOff x="7230200" y="5827320"/>
            <a:chExt cx="504056" cy="504056"/>
          </a:xfrm>
        </p:grpSpPr>
        <p:sp>
          <p:nvSpPr>
            <p:cNvPr id="59" name="타원 58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grpSp>
        <p:nvGrpSpPr>
          <p:cNvPr id="72" name="그룹 71"/>
          <p:cNvGrpSpPr/>
          <p:nvPr/>
        </p:nvGrpSpPr>
        <p:grpSpPr>
          <a:xfrm>
            <a:off x="6966537" y="2112321"/>
            <a:ext cx="269456" cy="269456"/>
            <a:chOff x="7812360" y="5827320"/>
            <a:chExt cx="504056" cy="504056"/>
          </a:xfrm>
        </p:grpSpPr>
        <p:sp>
          <p:nvSpPr>
            <p:cNvPr id="73" name="타원 72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1957251" y="1531202"/>
            <a:ext cx="504056" cy="504056"/>
            <a:chOff x="7560332" y="6021538"/>
            <a:chExt cx="504056" cy="504056"/>
          </a:xfrm>
        </p:grpSpPr>
        <p:sp>
          <p:nvSpPr>
            <p:cNvPr id="80" name="타원 79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9" t="69015" r="42976" b="8482"/>
          <a:stretch/>
        </p:blipFill>
        <p:spPr>
          <a:xfrm>
            <a:off x="7956376" y="6061928"/>
            <a:ext cx="330200" cy="195072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57" name="타원 56"/>
          <p:cNvSpPr/>
          <p:nvPr/>
        </p:nvSpPr>
        <p:spPr>
          <a:xfrm>
            <a:off x="4113577" y="710280"/>
            <a:ext cx="792087" cy="772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일기장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19872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2864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 flipH="1">
            <a:off x="4629563" y="1783230"/>
            <a:ext cx="85934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23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4"/>
            <a:ext cx="6912769" cy="3973050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07668" y="2060847"/>
            <a:ext cx="5451136" cy="1296145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오늘은 이야기를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그렸슴다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err="1" smtClean="0">
                <a:solidFill>
                  <a:schemeClr val="tx1"/>
                </a:solidFill>
              </a:rPr>
              <a:t>ㅎㅎㅎㅎㅎㅎㅎㅎㅎㅎㅎㅎ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055628" y="202300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563288" y="2023009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993969" y="249183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err="1" smtClean="0"/>
              <a:t>김철연</a:t>
            </a:r>
            <a:endParaRPr lang="ko-KR" altLang="en-US" sz="1400" spc="-300" dirty="0"/>
          </a:p>
        </p:txBody>
      </p:sp>
      <p:sp>
        <p:nvSpPr>
          <p:cNvPr id="22" name="TextBox 21"/>
          <p:cNvSpPr txBox="1"/>
          <p:nvPr/>
        </p:nvSpPr>
        <p:spPr>
          <a:xfrm>
            <a:off x="7807150" y="2916821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51740" y="3689841"/>
            <a:ext cx="5395390" cy="1899400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오늘도 고생 많았다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smtClean="0">
                <a:solidFill>
                  <a:schemeClr val="tx1"/>
                </a:solidFill>
              </a:rPr>
              <a:t>자고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있는거</a:t>
            </a:r>
            <a:r>
              <a:rPr lang="ko-KR" altLang="en-US" spc="-300" dirty="0" smtClean="0">
                <a:solidFill>
                  <a:schemeClr val="tx1"/>
                </a:solidFill>
              </a:rPr>
              <a:t> 맞지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444214" y="371703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306625" y="3717032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82555" y="41858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4610844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11:42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349737" y="591884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44098" y="6028587"/>
            <a:ext cx="5369691" cy="26058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err="1" smtClean="0">
                <a:solidFill>
                  <a:schemeClr val="tx1"/>
                </a:solidFill>
              </a:rPr>
              <a:t>댓글을</a:t>
            </a:r>
            <a:r>
              <a:rPr lang="ko-KR" altLang="en-US" spc="-300" dirty="0" smtClean="0">
                <a:solidFill>
                  <a:schemeClr val="tx1"/>
                </a:solidFill>
              </a:rPr>
              <a:t> 입력하세요</a:t>
            </a:r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34961" y="6028587"/>
            <a:ext cx="333733" cy="2637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350900" y="2121658"/>
            <a:ext cx="256484" cy="256484"/>
            <a:chOff x="7230200" y="5827320"/>
            <a:chExt cx="504056" cy="504056"/>
          </a:xfrm>
        </p:grpSpPr>
        <p:sp>
          <p:nvSpPr>
            <p:cNvPr id="59" name="타원 58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4475957" y="2585519"/>
            <a:ext cx="3841009" cy="1382438"/>
            <a:chOff x="4360116" y="2651044"/>
            <a:chExt cx="3841009" cy="1382438"/>
          </a:xfrm>
        </p:grpSpPr>
        <p:sp>
          <p:nvSpPr>
            <p:cNvPr id="61" name="사각형 설명선 60"/>
            <p:cNvSpPr/>
            <p:nvPr/>
          </p:nvSpPr>
          <p:spPr>
            <a:xfrm>
              <a:off x="4360116" y="2651044"/>
              <a:ext cx="3841009" cy="1382438"/>
            </a:xfrm>
            <a:prstGeom prst="wedgeRectCallout">
              <a:avLst>
                <a:gd name="adj1" fmla="val 26630"/>
                <a:gd name="adj2" fmla="val -6000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정말로 삭제하시겠습니까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?</a:t>
              </a: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삭제되면 복구가 불가능합니다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632061" y="3555747"/>
              <a:ext cx="391170" cy="391170"/>
              <a:chOff x="8388424" y="5831672"/>
              <a:chExt cx="504056" cy="504056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65" name="그룹 64"/>
            <p:cNvGrpSpPr/>
            <p:nvPr/>
          </p:nvGrpSpPr>
          <p:grpSpPr>
            <a:xfrm>
              <a:off x="6851266" y="3536482"/>
              <a:ext cx="405350" cy="405350"/>
              <a:chOff x="7089803" y="3094424"/>
              <a:chExt cx="197752" cy="197752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7089803" y="3094424"/>
                <a:ext cx="197752" cy="1977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6058" y="3120679"/>
                <a:ext cx="145242" cy="145242"/>
              </a:xfrm>
              <a:prstGeom prst="rect">
                <a:avLst/>
              </a:prstGeom>
            </p:spPr>
          </p:pic>
        </p:grpSp>
      </p:grpSp>
      <p:grpSp>
        <p:nvGrpSpPr>
          <p:cNvPr id="72" name="그룹 71"/>
          <p:cNvGrpSpPr/>
          <p:nvPr/>
        </p:nvGrpSpPr>
        <p:grpSpPr>
          <a:xfrm>
            <a:off x="6966537" y="2112321"/>
            <a:ext cx="269456" cy="269456"/>
            <a:chOff x="7812360" y="5827320"/>
            <a:chExt cx="504056" cy="504056"/>
          </a:xfrm>
        </p:grpSpPr>
        <p:sp>
          <p:nvSpPr>
            <p:cNvPr id="73" name="타원 72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1957251" y="1531202"/>
            <a:ext cx="504056" cy="504056"/>
            <a:chOff x="7560332" y="6021538"/>
            <a:chExt cx="504056" cy="504056"/>
          </a:xfrm>
        </p:grpSpPr>
        <p:sp>
          <p:nvSpPr>
            <p:cNvPr id="80" name="타원 79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9" t="69015" r="42976" b="8482"/>
          <a:stretch/>
        </p:blipFill>
        <p:spPr>
          <a:xfrm>
            <a:off x="7956376" y="6061928"/>
            <a:ext cx="330200" cy="195072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82" name="타원 81"/>
          <p:cNvSpPr/>
          <p:nvPr/>
        </p:nvSpPr>
        <p:spPr>
          <a:xfrm>
            <a:off x="4113577" y="710280"/>
            <a:ext cx="792087" cy="772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일기장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419872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72864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87" name="직선 연결선 86"/>
          <p:cNvCxnSpPr/>
          <p:nvPr/>
        </p:nvCxnSpPr>
        <p:spPr>
          <a:xfrm flipH="1">
            <a:off x="3494506" y="1783230"/>
            <a:ext cx="85934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30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4"/>
            <a:ext cx="6912769" cy="3468994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51740" y="1988840"/>
            <a:ext cx="5395390" cy="1899400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오늘도 고생 많았다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smtClean="0">
                <a:solidFill>
                  <a:schemeClr val="tx1"/>
                </a:solidFill>
              </a:rPr>
              <a:t>자고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있는거</a:t>
            </a:r>
            <a:r>
              <a:rPr lang="ko-KR" altLang="en-US" spc="-300" dirty="0" smtClean="0">
                <a:solidFill>
                  <a:schemeClr val="tx1"/>
                </a:solidFill>
              </a:rPr>
              <a:t> 맞지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444214" y="2016031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306625" y="2016031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82555" y="2484859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2909843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11:42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349737" y="591884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44098" y="6028587"/>
            <a:ext cx="5369691" cy="26058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err="1" smtClean="0">
                <a:solidFill>
                  <a:schemeClr val="tx1"/>
                </a:solidFill>
              </a:rPr>
              <a:t>댓글을</a:t>
            </a:r>
            <a:r>
              <a:rPr lang="ko-KR" altLang="en-US" spc="-300" dirty="0" smtClean="0">
                <a:solidFill>
                  <a:schemeClr val="tx1"/>
                </a:solidFill>
              </a:rPr>
              <a:t> 입력하세요</a:t>
            </a:r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34961" y="6028587"/>
            <a:ext cx="333733" cy="2637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15166" y="2681882"/>
            <a:ext cx="3841009" cy="138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삭제가 완료되었습니다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5707638" y="3494256"/>
            <a:ext cx="391170" cy="391170"/>
            <a:chOff x="8388424" y="5831672"/>
            <a:chExt cx="504056" cy="504056"/>
          </a:xfrm>
        </p:grpSpPr>
        <p:sp>
          <p:nvSpPr>
            <p:cNvPr id="68" name="타원 67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957251" y="1531202"/>
            <a:ext cx="504056" cy="504056"/>
            <a:chOff x="7560332" y="6021538"/>
            <a:chExt cx="504056" cy="504056"/>
          </a:xfrm>
        </p:grpSpPr>
        <p:sp>
          <p:nvSpPr>
            <p:cNvPr id="72" name="타원 71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9" t="69015" r="42976" b="8482"/>
          <a:stretch/>
        </p:blipFill>
        <p:spPr>
          <a:xfrm>
            <a:off x="7956376" y="6062816"/>
            <a:ext cx="330200" cy="19507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54" name="타원 53"/>
          <p:cNvSpPr/>
          <p:nvPr/>
        </p:nvSpPr>
        <p:spPr>
          <a:xfrm>
            <a:off x="4113577" y="710280"/>
            <a:ext cx="792087" cy="772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일기장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19872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72864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 flipH="1">
            <a:off x="4629563" y="1783230"/>
            <a:ext cx="85934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68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4"/>
            <a:ext cx="6912769" cy="3468994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51740" y="1988840"/>
            <a:ext cx="5395390" cy="1899400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오늘도 고생 많았다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smtClean="0">
                <a:solidFill>
                  <a:schemeClr val="tx1"/>
                </a:solidFill>
              </a:rPr>
              <a:t>자고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있는거</a:t>
            </a:r>
            <a:r>
              <a:rPr lang="ko-KR" altLang="en-US" spc="-300" dirty="0" smtClean="0">
                <a:solidFill>
                  <a:schemeClr val="tx1"/>
                </a:solidFill>
              </a:rPr>
              <a:t> 맞지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444214" y="2016031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306625" y="2016031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82555" y="2484859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2909843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11:42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349737" y="591884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44098" y="6028587"/>
            <a:ext cx="5369691" cy="26058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하이</a:t>
            </a:r>
            <a:r>
              <a:rPr lang="en-US" altLang="ko-KR" spc="-300" dirty="0" smtClean="0">
                <a:solidFill>
                  <a:schemeClr val="tx1"/>
                </a:solidFill>
              </a:rPr>
              <a:t>~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14641" y="6028587"/>
            <a:ext cx="601535" cy="2637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전송</a:t>
            </a:r>
            <a:endParaRPr lang="en-US" altLang="ko-KR" spc="-300" dirty="0" smtClean="0">
              <a:solidFill>
                <a:schemeClr val="tx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957251" y="1531202"/>
            <a:ext cx="504056" cy="504056"/>
            <a:chOff x="7560332" y="6021538"/>
            <a:chExt cx="504056" cy="504056"/>
          </a:xfrm>
        </p:grpSpPr>
        <p:sp>
          <p:nvSpPr>
            <p:cNvPr id="72" name="타원 71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9" t="69015" r="42976" b="8482"/>
          <a:stretch/>
        </p:blipFill>
        <p:spPr>
          <a:xfrm>
            <a:off x="7956376" y="6062816"/>
            <a:ext cx="330200" cy="19507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54" name="타원 53"/>
          <p:cNvSpPr/>
          <p:nvPr/>
        </p:nvSpPr>
        <p:spPr>
          <a:xfrm>
            <a:off x="4113577" y="710280"/>
            <a:ext cx="792087" cy="772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일기장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19872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72864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4647498" y="1783230"/>
            <a:ext cx="85934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25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12076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0" y="-25878"/>
            <a:ext cx="9144000" cy="6120765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6479704" y="1976039"/>
            <a:ext cx="2016224" cy="2016224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회원가입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093381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6228184" y="3087600"/>
            <a:ext cx="28803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611560" y="1052736"/>
            <a:ext cx="5616624" cy="410445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03648" y="177281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아이디</a:t>
            </a:r>
            <a:endParaRPr lang="ko-KR" alt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03648" y="220486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비밀번호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03648" y="267597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이름</a:t>
            </a:r>
            <a:endParaRPr lang="ko-KR" alt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03648" y="309483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휴대폰번호</a:t>
            </a:r>
            <a:endParaRPr lang="ko-KR" alt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03648" y="359450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/>
              <a:t>이메일</a:t>
            </a:r>
            <a:r>
              <a:rPr lang="ko-KR" altLang="en-US" sz="1600" b="1" dirty="0" smtClean="0"/>
              <a:t> 주소</a:t>
            </a:r>
            <a:endParaRPr lang="ko-KR" altLang="en-US" sz="16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699792" y="1772816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99792" y="2210881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99792" y="2687932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699792" y="3095906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699792" y="3590933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835696" y="4162039"/>
            <a:ext cx="847328" cy="847328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00B0F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759387" y="4194726"/>
            <a:ext cx="847328" cy="847328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61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4"/>
            <a:ext cx="6912769" cy="2371897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51740" y="1988840"/>
            <a:ext cx="5395390" cy="1899400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오늘도 고생 많았다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smtClean="0">
                <a:solidFill>
                  <a:schemeClr val="tx1"/>
                </a:solidFill>
              </a:rPr>
              <a:t>자고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있는거</a:t>
            </a:r>
            <a:r>
              <a:rPr lang="ko-KR" altLang="en-US" spc="-300" dirty="0" smtClean="0">
                <a:solidFill>
                  <a:schemeClr val="tx1"/>
                </a:solidFill>
              </a:rPr>
              <a:t> 맞지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444214" y="2016031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306625" y="2016031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82555" y="2484859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2909843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11:42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349737" y="606285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44098" y="6172603"/>
            <a:ext cx="5516334" cy="26058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err="1" smtClean="0">
                <a:solidFill>
                  <a:schemeClr val="tx1"/>
                </a:solidFill>
              </a:rPr>
              <a:t>댓글을</a:t>
            </a:r>
            <a:r>
              <a:rPr lang="ko-KR" altLang="en-US" spc="-300" dirty="0" smtClean="0">
                <a:solidFill>
                  <a:schemeClr val="tx1"/>
                </a:solidFill>
              </a:rPr>
              <a:t> 입력하세요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601021" y="6172603"/>
            <a:ext cx="332489" cy="2637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957251" y="1531202"/>
            <a:ext cx="504056" cy="504056"/>
            <a:chOff x="7560332" y="6021538"/>
            <a:chExt cx="504056" cy="504056"/>
          </a:xfrm>
        </p:grpSpPr>
        <p:sp>
          <p:nvSpPr>
            <p:cNvPr id="72" name="타원 71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sp>
        <p:nvSpPr>
          <p:cNvPr id="45" name="모서리가 둥근 직사각형 44"/>
          <p:cNvSpPr/>
          <p:nvPr/>
        </p:nvSpPr>
        <p:spPr>
          <a:xfrm>
            <a:off x="2140703" y="4392567"/>
            <a:ext cx="6836665" cy="1622441"/>
          </a:xfrm>
          <a:prstGeom prst="roundRect">
            <a:avLst>
              <a:gd name="adj" fmla="val 4080"/>
            </a:avLst>
          </a:prstGeom>
          <a:solidFill>
            <a:schemeClr val="bg1">
              <a:lumMod val="65000"/>
              <a:alpha val="10196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2349737" y="4509120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413962" y="4610073"/>
            <a:ext cx="4342213" cy="2605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pc="-300" dirty="0" smtClean="0">
                <a:solidFill>
                  <a:schemeClr val="tx1"/>
                </a:solidFill>
              </a:rPr>
              <a:t>하이</a:t>
            </a:r>
            <a:r>
              <a:rPr lang="en-US" altLang="ko-KR" sz="1600" spc="-300" dirty="0" smtClean="0">
                <a:solidFill>
                  <a:schemeClr val="tx1"/>
                </a:solidFill>
              </a:rPr>
              <a:t>~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61492" y="4584538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err="1" smtClean="0"/>
              <a:t>김철연</a:t>
            </a:r>
            <a:endParaRPr lang="ko-KR" altLang="en-US" sz="1400" spc="-300" dirty="0"/>
          </a:p>
        </p:txBody>
      </p:sp>
      <p:grpSp>
        <p:nvGrpSpPr>
          <p:cNvPr id="52" name="그룹 51"/>
          <p:cNvGrpSpPr/>
          <p:nvPr/>
        </p:nvGrpSpPr>
        <p:grpSpPr>
          <a:xfrm>
            <a:off x="7420022" y="4610073"/>
            <a:ext cx="256484" cy="256484"/>
            <a:chOff x="7230200" y="5827320"/>
            <a:chExt cx="504056" cy="504056"/>
          </a:xfrm>
        </p:grpSpPr>
        <p:sp>
          <p:nvSpPr>
            <p:cNvPr id="53" name="타원 52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sp>
        <p:nvSpPr>
          <p:cNvPr id="55" name="TextBox 54"/>
          <p:cNvSpPr txBox="1"/>
          <p:nvPr/>
        </p:nvSpPr>
        <p:spPr>
          <a:xfrm>
            <a:off x="7812692" y="4606741"/>
            <a:ext cx="1002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150" dirty="0" smtClean="0">
                <a:solidFill>
                  <a:schemeClr val="bg1">
                    <a:lumMod val="50000"/>
                  </a:schemeClr>
                </a:solidFill>
              </a:rPr>
              <a:t>15-07-18   01 : 42</a:t>
            </a:r>
            <a:endParaRPr lang="ko-KR" altLang="en-US" sz="11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9" t="69015" r="42976" b="8482"/>
          <a:stretch/>
        </p:blipFill>
        <p:spPr>
          <a:xfrm>
            <a:off x="8109024" y="6205944"/>
            <a:ext cx="330200" cy="195072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62" name="타원 61"/>
          <p:cNvSpPr/>
          <p:nvPr/>
        </p:nvSpPr>
        <p:spPr>
          <a:xfrm>
            <a:off x="4113577" y="710280"/>
            <a:ext cx="792087" cy="772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일기장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19872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572864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66" name="직선 연결선 65"/>
          <p:cNvCxnSpPr/>
          <p:nvPr/>
        </p:nvCxnSpPr>
        <p:spPr>
          <a:xfrm flipH="1">
            <a:off x="4606703" y="1783230"/>
            <a:ext cx="85934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6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5"/>
            <a:ext cx="6912769" cy="2532890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51740" y="1988840"/>
            <a:ext cx="5395390" cy="1899400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오늘도 고생 많았다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smtClean="0">
                <a:solidFill>
                  <a:schemeClr val="tx1"/>
                </a:solidFill>
              </a:rPr>
              <a:t>자고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있는거</a:t>
            </a:r>
            <a:r>
              <a:rPr lang="ko-KR" altLang="en-US" spc="-300" dirty="0" smtClean="0">
                <a:solidFill>
                  <a:schemeClr val="tx1"/>
                </a:solidFill>
              </a:rPr>
              <a:t> 맞지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444214" y="2016031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306625" y="2016031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82555" y="2484859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2909843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11:42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40703" y="4608592"/>
            <a:ext cx="6836665" cy="1484704"/>
          </a:xfrm>
          <a:prstGeom prst="roundRect">
            <a:avLst>
              <a:gd name="adj" fmla="val 4080"/>
            </a:avLst>
          </a:prstGeom>
          <a:solidFill>
            <a:schemeClr val="bg1">
              <a:lumMod val="65000"/>
              <a:alpha val="10196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2349737" y="6093296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44098" y="6203041"/>
            <a:ext cx="5369691" cy="26058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err="1" smtClean="0">
                <a:solidFill>
                  <a:schemeClr val="tx1"/>
                </a:solidFill>
              </a:rPr>
              <a:t>댓글을</a:t>
            </a:r>
            <a:r>
              <a:rPr lang="ko-KR" altLang="en-US" spc="-300" dirty="0" smtClean="0">
                <a:solidFill>
                  <a:schemeClr val="tx1"/>
                </a:solidFill>
              </a:rPr>
              <a:t> 입력하세요</a:t>
            </a:r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34961" y="6203041"/>
            <a:ext cx="333733" cy="2637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349737" y="4713147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413962" y="4814100"/>
            <a:ext cx="4342213" cy="2605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pc="-300" dirty="0" smtClean="0">
                <a:solidFill>
                  <a:schemeClr val="tx1"/>
                </a:solidFill>
              </a:rPr>
              <a:t>하이</a:t>
            </a:r>
            <a:r>
              <a:rPr lang="en-US" altLang="ko-KR" sz="1600" spc="-300" dirty="0" smtClean="0">
                <a:solidFill>
                  <a:schemeClr val="tx1"/>
                </a:solidFill>
              </a:rPr>
              <a:t>~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61492" y="4788565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err="1" smtClean="0"/>
              <a:t>김철연</a:t>
            </a:r>
            <a:endParaRPr lang="ko-KR" altLang="en-US" sz="1400" spc="-300" dirty="0"/>
          </a:p>
        </p:txBody>
      </p:sp>
      <p:sp>
        <p:nvSpPr>
          <p:cNvPr id="52" name="타원 51"/>
          <p:cNvSpPr/>
          <p:nvPr/>
        </p:nvSpPr>
        <p:spPr>
          <a:xfrm>
            <a:off x="2349737" y="5270770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413963" y="5371723"/>
            <a:ext cx="4342212" cy="2605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pc="-300" dirty="0" smtClean="0">
                <a:solidFill>
                  <a:schemeClr val="tx1"/>
                </a:solidFill>
              </a:rPr>
              <a:t>안자니</a:t>
            </a:r>
            <a:endParaRPr lang="en-US" altLang="ko-KR" sz="1600" spc="-300" dirty="0" smtClean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61492" y="5346188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7420022" y="4814100"/>
            <a:ext cx="256484" cy="256484"/>
            <a:chOff x="7230200" y="5827320"/>
            <a:chExt cx="504056" cy="504056"/>
          </a:xfrm>
        </p:grpSpPr>
        <p:sp>
          <p:nvSpPr>
            <p:cNvPr id="56" name="타원 55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sp>
        <p:nvSpPr>
          <p:cNvPr id="61" name="TextBox 60"/>
          <p:cNvSpPr txBox="1"/>
          <p:nvPr/>
        </p:nvSpPr>
        <p:spPr>
          <a:xfrm>
            <a:off x="7812692" y="4810768"/>
            <a:ext cx="1002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150" dirty="0" smtClean="0">
                <a:solidFill>
                  <a:schemeClr val="bg1">
                    <a:lumMod val="50000"/>
                  </a:schemeClr>
                </a:solidFill>
              </a:rPr>
              <a:t>15-07-18   01 : 42</a:t>
            </a:r>
            <a:endParaRPr lang="ko-KR" altLang="en-US" sz="11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812691" y="5354149"/>
            <a:ext cx="1002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150" dirty="0" smtClean="0">
                <a:solidFill>
                  <a:schemeClr val="bg1">
                    <a:lumMod val="50000"/>
                  </a:schemeClr>
                </a:solidFill>
              </a:rPr>
              <a:t>15-07-18   01 : 44</a:t>
            </a:r>
            <a:endParaRPr lang="ko-KR" altLang="en-US" sz="11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957251" y="1531202"/>
            <a:ext cx="504056" cy="504056"/>
            <a:chOff x="7560332" y="6021538"/>
            <a:chExt cx="504056" cy="504056"/>
          </a:xfrm>
        </p:grpSpPr>
        <p:sp>
          <p:nvSpPr>
            <p:cNvPr id="65" name="타원 64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4567740" y="3197021"/>
            <a:ext cx="3841009" cy="1382438"/>
            <a:chOff x="4360116" y="2651044"/>
            <a:chExt cx="3841009" cy="1382438"/>
          </a:xfrm>
        </p:grpSpPr>
        <p:sp>
          <p:nvSpPr>
            <p:cNvPr id="59" name="사각형 설명선 58"/>
            <p:cNvSpPr/>
            <p:nvPr/>
          </p:nvSpPr>
          <p:spPr>
            <a:xfrm>
              <a:off x="4360116" y="2651044"/>
              <a:ext cx="3841009" cy="1382438"/>
            </a:xfrm>
            <a:prstGeom prst="wedgeRectCallout">
              <a:avLst>
                <a:gd name="adj1" fmla="val 29804"/>
                <a:gd name="adj2" fmla="val 5905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300" dirty="0" err="1" smtClean="0">
                  <a:solidFill>
                    <a:schemeClr val="tx1"/>
                  </a:solidFill>
                </a:rPr>
                <a:t>댓글을</a:t>
              </a:r>
              <a:r>
                <a:rPr lang="ko-KR" altLang="en-US" spc="-300" dirty="0" smtClean="0">
                  <a:solidFill>
                    <a:schemeClr val="tx1"/>
                  </a:solidFill>
                </a:rPr>
                <a:t> 삭제하시겠습니까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?</a:t>
              </a: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삭제되면 복구가 불가능합니다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5632061" y="3555747"/>
              <a:ext cx="391170" cy="391170"/>
              <a:chOff x="8388424" y="5831672"/>
              <a:chExt cx="504056" cy="504056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62" name="그룹 61"/>
            <p:cNvGrpSpPr/>
            <p:nvPr/>
          </p:nvGrpSpPr>
          <p:grpSpPr>
            <a:xfrm>
              <a:off x="6851266" y="3536482"/>
              <a:ext cx="405350" cy="405350"/>
              <a:chOff x="7089803" y="3094424"/>
              <a:chExt cx="197752" cy="197752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7089803" y="3094424"/>
                <a:ext cx="197752" cy="1977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6057" y="3120679"/>
                <a:ext cx="145242" cy="145242"/>
              </a:xfrm>
              <a:prstGeom prst="rect">
                <a:avLst/>
              </a:prstGeom>
            </p:spPr>
          </p:pic>
        </p:grpSp>
      </p:grpSp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9" t="69015" r="42976" b="8482"/>
          <a:stretch/>
        </p:blipFill>
        <p:spPr>
          <a:xfrm>
            <a:off x="7956376" y="6244332"/>
            <a:ext cx="330200" cy="195072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78" name="타원 77"/>
          <p:cNvSpPr/>
          <p:nvPr/>
        </p:nvSpPr>
        <p:spPr>
          <a:xfrm>
            <a:off x="4113577" y="710280"/>
            <a:ext cx="792087" cy="772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일기장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419872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72864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flipH="1">
            <a:off x="4629563" y="1783230"/>
            <a:ext cx="85934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33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5"/>
            <a:ext cx="6912769" cy="2532890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51740" y="1988840"/>
            <a:ext cx="5395390" cy="1899400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오늘도 고생 많았다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smtClean="0">
                <a:solidFill>
                  <a:schemeClr val="tx1"/>
                </a:solidFill>
              </a:rPr>
              <a:t>자고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있는거</a:t>
            </a:r>
            <a:r>
              <a:rPr lang="ko-KR" altLang="en-US" spc="-300" dirty="0" smtClean="0">
                <a:solidFill>
                  <a:schemeClr val="tx1"/>
                </a:solidFill>
              </a:rPr>
              <a:t> 맞지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444214" y="2016031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306625" y="2016031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82555" y="2484859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2909843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11:42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40703" y="4608592"/>
            <a:ext cx="6836665" cy="1484704"/>
          </a:xfrm>
          <a:prstGeom prst="roundRect">
            <a:avLst>
              <a:gd name="adj" fmla="val 4080"/>
            </a:avLst>
          </a:prstGeom>
          <a:solidFill>
            <a:schemeClr val="bg1">
              <a:lumMod val="65000"/>
              <a:alpha val="10196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2349737" y="6093296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44098" y="6203041"/>
            <a:ext cx="5369691" cy="26058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err="1" smtClean="0">
                <a:solidFill>
                  <a:schemeClr val="tx1"/>
                </a:solidFill>
              </a:rPr>
              <a:t>댓글을</a:t>
            </a:r>
            <a:r>
              <a:rPr lang="ko-KR" altLang="en-US" spc="-300" dirty="0" smtClean="0">
                <a:solidFill>
                  <a:schemeClr val="tx1"/>
                </a:solidFill>
              </a:rPr>
              <a:t> 입력하세요</a:t>
            </a:r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34961" y="6203041"/>
            <a:ext cx="333733" cy="2637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349737" y="4653136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413963" y="4754089"/>
            <a:ext cx="4342212" cy="2605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pc="-300" dirty="0" smtClean="0">
                <a:solidFill>
                  <a:schemeClr val="tx1"/>
                </a:solidFill>
              </a:rPr>
              <a:t>안자니</a:t>
            </a:r>
            <a:endParaRPr lang="en-US" altLang="ko-KR" sz="1400" spc="-300" dirty="0" smtClean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61492" y="4728554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sp>
        <p:nvSpPr>
          <p:cNvPr id="63" name="TextBox 62"/>
          <p:cNvSpPr txBox="1"/>
          <p:nvPr/>
        </p:nvSpPr>
        <p:spPr>
          <a:xfrm>
            <a:off x="7812691" y="4736515"/>
            <a:ext cx="1002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150" dirty="0" smtClean="0">
                <a:solidFill>
                  <a:schemeClr val="bg1">
                    <a:lumMod val="50000"/>
                  </a:schemeClr>
                </a:solidFill>
              </a:rPr>
              <a:t>15-07-18   01 : 44</a:t>
            </a:r>
            <a:endParaRPr lang="ko-KR" altLang="en-US" sz="11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957251" y="1531202"/>
            <a:ext cx="504056" cy="504056"/>
            <a:chOff x="7560332" y="6021538"/>
            <a:chExt cx="504056" cy="504056"/>
          </a:xfrm>
        </p:grpSpPr>
        <p:sp>
          <p:nvSpPr>
            <p:cNvPr id="65" name="타원 64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sp>
        <p:nvSpPr>
          <p:cNvPr id="66" name="직사각형 65"/>
          <p:cNvSpPr/>
          <p:nvPr/>
        </p:nvSpPr>
        <p:spPr>
          <a:xfrm>
            <a:off x="3831527" y="3036801"/>
            <a:ext cx="3841009" cy="138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pc="-300" dirty="0" err="1" smtClean="0">
                <a:solidFill>
                  <a:schemeClr val="tx1"/>
                </a:solidFill>
              </a:rPr>
              <a:t>댓글이</a:t>
            </a:r>
            <a:r>
              <a:rPr lang="ko-KR" altLang="en-US" spc="-300" dirty="0" smtClean="0">
                <a:solidFill>
                  <a:schemeClr val="tx1"/>
                </a:solidFill>
              </a:rPr>
              <a:t> 삭제되었습니다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5658265" y="3888240"/>
            <a:ext cx="391170" cy="391170"/>
            <a:chOff x="8388424" y="5831672"/>
            <a:chExt cx="504056" cy="504056"/>
          </a:xfrm>
        </p:grpSpPr>
        <p:sp>
          <p:nvSpPr>
            <p:cNvPr id="68" name="타원 67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9" t="69015" r="42976" b="8482"/>
          <a:stretch/>
        </p:blipFill>
        <p:spPr>
          <a:xfrm>
            <a:off x="7956376" y="6234172"/>
            <a:ext cx="330200" cy="195072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60" name="타원 59"/>
          <p:cNvSpPr/>
          <p:nvPr/>
        </p:nvSpPr>
        <p:spPr>
          <a:xfrm>
            <a:off x="4113577" y="710280"/>
            <a:ext cx="792087" cy="772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일기장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19872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2864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4606703" y="1783230"/>
            <a:ext cx="85934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33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4"/>
            <a:ext cx="6912769" cy="3973050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07668" y="2060847"/>
            <a:ext cx="5451136" cy="1296145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오늘은 이야기를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그렸슴다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err="1" smtClean="0">
                <a:solidFill>
                  <a:schemeClr val="tx1"/>
                </a:solidFill>
              </a:rPr>
              <a:t>ㅎㅎㅎㅎㅎㅎㅎㅎㅎㅎㅎㅎ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055628" y="202300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563288" y="2023009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993969" y="249183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err="1" smtClean="0"/>
              <a:t>김철연</a:t>
            </a:r>
            <a:endParaRPr lang="ko-KR" altLang="en-US" sz="1400" spc="-300" dirty="0"/>
          </a:p>
        </p:txBody>
      </p:sp>
      <p:sp>
        <p:nvSpPr>
          <p:cNvPr id="22" name="TextBox 21"/>
          <p:cNvSpPr txBox="1"/>
          <p:nvPr/>
        </p:nvSpPr>
        <p:spPr>
          <a:xfrm>
            <a:off x="7807150" y="2916821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51740" y="3689841"/>
            <a:ext cx="5395390" cy="1899400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오늘도 고생 많았다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smtClean="0">
                <a:solidFill>
                  <a:schemeClr val="tx1"/>
                </a:solidFill>
              </a:rPr>
              <a:t>자고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있는거</a:t>
            </a:r>
            <a:r>
              <a:rPr lang="ko-KR" altLang="en-US" spc="-300" dirty="0" smtClean="0">
                <a:solidFill>
                  <a:schemeClr val="tx1"/>
                </a:solidFill>
              </a:rPr>
              <a:t> 맞지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444214" y="371703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306625" y="3717032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82555" y="41858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4610844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11:42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349737" y="591884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44098" y="6028587"/>
            <a:ext cx="5369691" cy="26058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err="1" smtClean="0">
                <a:solidFill>
                  <a:schemeClr val="tx1"/>
                </a:solidFill>
              </a:rPr>
              <a:t>댓글을</a:t>
            </a:r>
            <a:r>
              <a:rPr lang="ko-KR" altLang="en-US" spc="-300" dirty="0" smtClean="0">
                <a:solidFill>
                  <a:schemeClr val="tx1"/>
                </a:solidFill>
              </a:rPr>
              <a:t> 입력하세요</a:t>
            </a:r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34961" y="6028587"/>
            <a:ext cx="333733" cy="2637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350900" y="2121658"/>
            <a:ext cx="256484" cy="256484"/>
            <a:chOff x="7230200" y="5827320"/>
            <a:chExt cx="504056" cy="504056"/>
          </a:xfrm>
        </p:grpSpPr>
        <p:sp>
          <p:nvSpPr>
            <p:cNvPr id="59" name="타원 58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grpSp>
        <p:nvGrpSpPr>
          <p:cNvPr id="72" name="그룹 71"/>
          <p:cNvGrpSpPr/>
          <p:nvPr/>
        </p:nvGrpSpPr>
        <p:grpSpPr>
          <a:xfrm>
            <a:off x="6966537" y="2112321"/>
            <a:ext cx="269456" cy="269456"/>
            <a:chOff x="7812360" y="5827320"/>
            <a:chExt cx="504056" cy="504056"/>
          </a:xfrm>
        </p:grpSpPr>
        <p:sp>
          <p:nvSpPr>
            <p:cNvPr id="73" name="타원 72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1957251" y="1531202"/>
            <a:ext cx="504056" cy="504056"/>
            <a:chOff x="7560332" y="6021538"/>
            <a:chExt cx="504056" cy="504056"/>
          </a:xfrm>
        </p:grpSpPr>
        <p:sp>
          <p:nvSpPr>
            <p:cNvPr id="80" name="타원 79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9" t="69015" r="42976" b="8482"/>
          <a:stretch/>
        </p:blipFill>
        <p:spPr>
          <a:xfrm>
            <a:off x="7956376" y="6061928"/>
            <a:ext cx="330200" cy="195072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2522377" y="1530526"/>
            <a:ext cx="504056" cy="504056"/>
            <a:chOff x="7230200" y="5827320"/>
            <a:chExt cx="504056" cy="504056"/>
          </a:xfrm>
        </p:grpSpPr>
        <p:sp>
          <p:nvSpPr>
            <p:cNvPr id="53" name="타원 52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sp>
        <p:nvSpPr>
          <p:cNvPr id="55" name="TextBox 5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63" name="타원 62"/>
          <p:cNvSpPr/>
          <p:nvPr/>
        </p:nvSpPr>
        <p:spPr>
          <a:xfrm>
            <a:off x="4113577" y="710280"/>
            <a:ext cx="792087" cy="772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일기장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19872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72864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67" name="직선 연결선 66"/>
          <p:cNvCxnSpPr/>
          <p:nvPr/>
        </p:nvCxnSpPr>
        <p:spPr>
          <a:xfrm flipH="1">
            <a:off x="4647498" y="1783230"/>
            <a:ext cx="85934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52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4"/>
            <a:ext cx="6912769" cy="3973050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07668" y="2060847"/>
            <a:ext cx="5451136" cy="1296145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오늘은 이야기를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그렸슴다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err="1" smtClean="0">
                <a:solidFill>
                  <a:schemeClr val="tx1"/>
                </a:solidFill>
              </a:rPr>
              <a:t>ㅎㅎㅎㅎㅎㅎㅎㅎㅎㅎㅎㅎ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055628" y="202300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563288" y="2023009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993969" y="249183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err="1" smtClean="0"/>
              <a:t>김철연</a:t>
            </a:r>
            <a:endParaRPr lang="ko-KR" altLang="en-US" sz="1400" spc="-300" dirty="0"/>
          </a:p>
        </p:txBody>
      </p:sp>
      <p:sp>
        <p:nvSpPr>
          <p:cNvPr id="22" name="TextBox 21"/>
          <p:cNvSpPr txBox="1"/>
          <p:nvPr/>
        </p:nvSpPr>
        <p:spPr>
          <a:xfrm>
            <a:off x="7807150" y="2916821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51740" y="3689841"/>
            <a:ext cx="5395390" cy="1899400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오늘도 고생 많았다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smtClean="0">
                <a:solidFill>
                  <a:schemeClr val="tx1"/>
                </a:solidFill>
              </a:rPr>
              <a:t>자고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있는거</a:t>
            </a:r>
            <a:r>
              <a:rPr lang="ko-KR" altLang="en-US" spc="-300" dirty="0" smtClean="0">
                <a:solidFill>
                  <a:schemeClr val="tx1"/>
                </a:solidFill>
              </a:rPr>
              <a:t> 맞지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444214" y="371703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306625" y="3717032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82555" y="41858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4610844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11:42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349737" y="591884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44098" y="6028587"/>
            <a:ext cx="5369691" cy="26058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err="1" smtClean="0">
                <a:solidFill>
                  <a:schemeClr val="tx1"/>
                </a:solidFill>
              </a:rPr>
              <a:t>댓글을</a:t>
            </a:r>
            <a:r>
              <a:rPr lang="ko-KR" altLang="en-US" spc="-300" dirty="0" smtClean="0">
                <a:solidFill>
                  <a:schemeClr val="tx1"/>
                </a:solidFill>
              </a:rPr>
              <a:t> 입력하세요</a:t>
            </a:r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34961" y="6028587"/>
            <a:ext cx="333733" cy="2637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350900" y="2121658"/>
            <a:ext cx="256484" cy="256484"/>
            <a:chOff x="7230200" y="5827320"/>
            <a:chExt cx="504056" cy="504056"/>
          </a:xfrm>
        </p:grpSpPr>
        <p:sp>
          <p:nvSpPr>
            <p:cNvPr id="59" name="타원 58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grpSp>
        <p:nvGrpSpPr>
          <p:cNvPr id="72" name="그룹 71"/>
          <p:cNvGrpSpPr/>
          <p:nvPr/>
        </p:nvGrpSpPr>
        <p:grpSpPr>
          <a:xfrm>
            <a:off x="6966537" y="2112321"/>
            <a:ext cx="269456" cy="269456"/>
            <a:chOff x="7812360" y="5827320"/>
            <a:chExt cx="504056" cy="504056"/>
          </a:xfrm>
        </p:grpSpPr>
        <p:sp>
          <p:nvSpPr>
            <p:cNvPr id="73" name="타원 72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1957251" y="1531202"/>
            <a:ext cx="504056" cy="504056"/>
            <a:chOff x="7560332" y="6021538"/>
            <a:chExt cx="504056" cy="504056"/>
          </a:xfrm>
        </p:grpSpPr>
        <p:sp>
          <p:nvSpPr>
            <p:cNvPr id="80" name="타원 79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9" t="69015" r="42976" b="8482"/>
          <a:stretch/>
        </p:blipFill>
        <p:spPr>
          <a:xfrm>
            <a:off x="7956376" y="6061928"/>
            <a:ext cx="330200" cy="195072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2522377" y="1530526"/>
            <a:ext cx="504056" cy="504056"/>
            <a:chOff x="7230200" y="5827320"/>
            <a:chExt cx="504056" cy="504056"/>
          </a:xfrm>
        </p:grpSpPr>
        <p:sp>
          <p:nvSpPr>
            <p:cNvPr id="53" name="타원 52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2195736" y="2307403"/>
            <a:ext cx="3841009" cy="1382438"/>
            <a:chOff x="4360116" y="2651044"/>
            <a:chExt cx="3841009" cy="1382438"/>
          </a:xfrm>
        </p:grpSpPr>
        <p:sp>
          <p:nvSpPr>
            <p:cNvPr id="61" name="사각형 설명선 60"/>
            <p:cNvSpPr/>
            <p:nvPr/>
          </p:nvSpPr>
          <p:spPr>
            <a:xfrm>
              <a:off x="4360116" y="2651044"/>
              <a:ext cx="3841009" cy="1382438"/>
            </a:xfrm>
            <a:prstGeom prst="wedgeRectCallout">
              <a:avLst>
                <a:gd name="adj1" fmla="val -31228"/>
                <a:gd name="adj2" fmla="val -6503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정말로 삭제하시겠습니까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?</a:t>
              </a: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삭제되면 복구가 불가능합니다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632061" y="3555747"/>
              <a:ext cx="391170" cy="391170"/>
              <a:chOff x="8388424" y="5831672"/>
              <a:chExt cx="504056" cy="504056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63" name="그룹 62"/>
            <p:cNvGrpSpPr/>
            <p:nvPr/>
          </p:nvGrpSpPr>
          <p:grpSpPr>
            <a:xfrm>
              <a:off x="6851266" y="3536482"/>
              <a:ext cx="405350" cy="405350"/>
              <a:chOff x="7089803" y="3094424"/>
              <a:chExt cx="197752" cy="197752"/>
            </a:xfrm>
          </p:grpSpPr>
          <p:sp>
            <p:nvSpPr>
              <p:cNvPr id="64" name="타원 63"/>
              <p:cNvSpPr/>
              <p:nvPr/>
            </p:nvSpPr>
            <p:spPr>
              <a:xfrm>
                <a:off x="7089803" y="3094424"/>
                <a:ext cx="197752" cy="1977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6058" y="3120679"/>
                <a:ext cx="145242" cy="145242"/>
              </a:xfrm>
              <a:prstGeom prst="rect">
                <a:avLst/>
              </a:prstGeom>
            </p:spPr>
          </p:pic>
        </p:grpSp>
      </p:grpSp>
      <p:sp>
        <p:nvSpPr>
          <p:cNvPr id="68" name="TextBox 67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82" name="타원 81"/>
          <p:cNvSpPr/>
          <p:nvPr/>
        </p:nvSpPr>
        <p:spPr>
          <a:xfrm>
            <a:off x="4113577" y="710280"/>
            <a:ext cx="792087" cy="772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일기장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419872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72864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87" name="직선 연결선 86"/>
          <p:cNvCxnSpPr/>
          <p:nvPr/>
        </p:nvCxnSpPr>
        <p:spPr>
          <a:xfrm flipH="1">
            <a:off x="4628270" y="1783230"/>
            <a:ext cx="85934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05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4554" y="2276872"/>
            <a:ext cx="969862" cy="360040"/>
          </a:xfrm>
          <a:prstGeom prst="round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5496" y="188640"/>
            <a:ext cx="1120563" cy="6552728"/>
            <a:chOff x="143920" y="224208"/>
            <a:chExt cx="1120563" cy="6062253"/>
          </a:xfrm>
        </p:grpSpPr>
        <p:pic>
          <p:nvPicPr>
            <p:cNvPr id="5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bg1"/>
                  </a:solidFill>
                </a:rPr>
                <a:t>통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19270" y="3441028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모서리가 둥근 직사각형 77"/>
          <p:cNvSpPr/>
          <p:nvPr/>
        </p:nvSpPr>
        <p:spPr>
          <a:xfrm>
            <a:off x="2051720" y="1801503"/>
            <a:ext cx="6648938" cy="4656212"/>
          </a:xfrm>
          <a:prstGeom prst="roundRect">
            <a:avLst>
              <a:gd name="adj" fmla="val 1548"/>
            </a:avLst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/>
          <p:cNvSpPr/>
          <p:nvPr/>
        </p:nvSpPr>
        <p:spPr>
          <a:xfrm>
            <a:off x="1332510" y="1806654"/>
            <a:ext cx="503186" cy="486606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79" name="그룹 78"/>
          <p:cNvGrpSpPr/>
          <p:nvPr/>
        </p:nvGrpSpPr>
        <p:grpSpPr>
          <a:xfrm>
            <a:off x="1379557" y="1806654"/>
            <a:ext cx="1499807" cy="486606"/>
            <a:chOff x="7607318" y="2172140"/>
            <a:chExt cx="1538828" cy="486606"/>
          </a:xfrm>
          <a:solidFill>
            <a:srgbClr val="66CCFF"/>
          </a:solidFill>
        </p:grpSpPr>
        <p:sp>
          <p:nvSpPr>
            <p:cNvPr id="80" name="모서리가 둥근 직사각형 79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607318" y="2249351"/>
              <a:ext cx="873669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편지읽기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모서리가 둥근 직사각형 89"/>
          <p:cNvSpPr/>
          <p:nvPr/>
        </p:nvSpPr>
        <p:spPr>
          <a:xfrm>
            <a:off x="2702824" y="2053143"/>
            <a:ext cx="3670892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tx1"/>
                </a:solidFill>
              </a:rPr>
              <a:t>편지제목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6591256" y="2053143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err="1" smtClean="0">
                <a:solidFill>
                  <a:schemeClr val="tx1"/>
                </a:solidFill>
              </a:rPr>
              <a:t>보낸이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669860" y="2053143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tx1"/>
                </a:solidFill>
              </a:rPr>
              <a:t>날</a:t>
            </a:r>
            <a:r>
              <a:rPr lang="ko-KR" altLang="en-US" b="1" spc="-300" dirty="0">
                <a:solidFill>
                  <a:schemeClr val="tx1"/>
                </a:solidFill>
              </a:rPr>
              <a:t>짜</a:t>
            </a:r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94028" y="3528488"/>
            <a:ext cx="438326" cy="1202241"/>
          </a:xfrm>
          <a:prstGeom prst="rect">
            <a:avLst/>
          </a:prstGeom>
        </p:spPr>
      </p:pic>
      <p:sp>
        <p:nvSpPr>
          <p:cNvPr id="94" name="모서리가 둥근 직사각형 93"/>
          <p:cNvSpPr/>
          <p:nvPr/>
        </p:nvSpPr>
        <p:spPr>
          <a:xfrm>
            <a:off x="2702824" y="2808950"/>
            <a:ext cx="3670892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tx1"/>
                </a:solidFill>
              </a:rPr>
              <a:t>제목</a:t>
            </a:r>
            <a:r>
              <a:rPr lang="en-US" altLang="ko-KR" b="1" spc="-300" dirty="0" smtClean="0">
                <a:solidFill>
                  <a:schemeClr val="tx1"/>
                </a:solidFill>
              </a:rPr>
              <a:t>1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2702824" y="3477719"/>
            <a:ext cx="3670892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bg1">
                    <a:lumMod val="65000"/>
                  </a:schemeClr>
                </a:solidFill>
              </a:rPr>
              <a:t>제목</a:t>
            </a:r>
            <a:r>
              <a:rPr lang="en-US" altLang="ko-KR" b="1" spc="-3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ko-KR" altLang="en-US" b="1" spc="-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2702824" y="4078840"/>
            <a:ext cx="3670892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bg1">
                    <a:lumMod val="65000"/>
                  </a:schemeClr>
                </a:solidFill>
              </a:rPr>
              <a:t>제목</a:t>
            </a:r>
            <a:r>
              <a:rPr lang="en-US" altLang="ko-KR" b="1" spc="-300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ko-KR" altLang="en-US" b="1" spc="-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702824" y="4679961"/>
            <a:ext cx="3670892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bg1">
                    <a:lumMod val="65000"/>
                  </a:schemeClr>
                </a:solidFill>
              </a:rPr>
              <a:t>제목</a:t>
            </a:r>
            <a:r>
              <a:rPr lang="en-US" altLang="ko-KR" b="1" spc="-300" dirty="0" smtClean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ko-KR" altLang="en-US" b="1" spc="-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2702824" y="5301208"/>
            <a:ext cx="3670892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bg1">
                    <a:lumMod val="65000"/>
                  </a:schemeClr>
                </a:solidFill>
              </a:rPr>
              <a:t>제목</a:t>
            </a:r>
            <a:r>
              <a:rPr lang="en-US" altLang="ko-KR" b="1" spc="-300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ko-KR" altLang="en-US" b="1" spc="-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702824" y="5877272"/>
            <a:ext cx="3670892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bg1">
                    <a:lumMod val="65000"/>
                  </a:schemeClr>
                </a:solidFill>
              </a:rPr>
              <a:t>제목</a:t>
            </a:r>
            <a:r>
              <a:rPr lang="en-US" altLang="ko-KR" b="1" spc="-300" dirty="0" smtClean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ko-KR" altLang="en-US" b="1" spc="-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6591256" y="2767288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err="1" smtClean="0">
                <a:solidFill>
                  <a:schemeClr val="tx1"/>
                </a:solidFill>
              </a:rPr>
              <a:t>보낸이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7669860" y="2767288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tx1"/>
                </a:solidFill>
              </a:rPr>
              <a:t>날</a:t>
            </a:r>
            <a:r>
              <a:rPr lang="ko-KR" altLang="en-US" b="1" spc="-300" dirty="0">
                <a:solidFill>
                  <a:schemeClr val="tx1"/>
                </a:solidFill>
              </a:rPr>
              <a:t>짜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6591256" y="3465004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err="1" smtClean="0">
                <a:solidFill>
                  <a:schemeClr val="bg1">
                    <a:lumMod val="65000"/>
                  </a:schemeClr>
                </a:solidFill>
              </a:rPr>
              <a:t>보낸이</a:t>
            </a:r>
            <a:endParaRPr lang="ko-KR" altLang="en-US" b="1" spc="-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7669860" y="3465004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bg1">
                    <a:lumMod val="65000"/>
                  </a:schemeClr>
                </a:solidFill>
              </a:rPr>
              <a:t>날</a:t>
            </a:r>
            <a:r>
              <a:rPr lang="ko-KR" altLang="en-US" b="1" spc="-300" dirty="0">
                <a:solidFill>
                  <a:schemeClr val="bg1">
                    <a:lumMod val="65000"/>
                  </a:schemeClr>
                </a:solidFill>
              </a:rPr>
              <a:t>짜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6591256" y="4078840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err="1" smtClean="0">
                <a:solidFill>
                  <a:schemeClr val="bg1">
                    <a:lumMod val="65000"/>
                  </a:schemeClr>
                </a:solidFill>
              </a:rPr>
              <a:t>보낸이</a:t>
            </a:r>
            <a:endParaRPr lang="ko-KR" altLang="en-US" b="1" spc="-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7669860" y="4078840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bg1">
                    <a:lumMod val="65000"/>
                  </a:schemeClr>
                </a:solidFill>
              </a:rPr>
              <a:t>날</a:t>
            </a:r>
            <a:r>
              <a:rPr lang="ko-KR" altLang="en-US" b="1" spc="-300" dirty="0">
                <a:solidFill>
                  <a:schemeClr val="bg1">
                    <a:lumMod val="65000"/>
                  </a:schemeClr>
                </a:solidFill>
              </a:rPr>
              <a:t>짜</a:t>
            </a: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591256" y="4679961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err="1" smtClean="0">
                <a:solidFill>
                  <a:schemeClr val="bg1">
                    <a:lumMod val="65000"/>
                  </a:schemeClr>
                </a:solidFill>
              </a:rPr>
              <a:t>보낸이</a:t>
            </a:r>
            <a:endParaRPr lang="ko-KR" altLang="en-US" b="1" spc="-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7669860" y="4679961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bg1">
                    <a:lumMod val="65000"/>
                  </a:schemeClr>
                </a:solidFill>
              </a:rPr>
              <a:t>날</a:t>
            </a:r>
            <a:r>
              <a:rPr lang="ko-KR" altLang="en-US" b="1" spc="-300" dirty="0">
                <a:solidFill>
                  <a:schemeClr val="bg1">
                    <a:lumMod val="65000"/>
                  </a:schemeClr>
                </a:solidFill>
              </a:rPr>
              <a:t>짜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6591256" y="5301208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err="1" smtClean="0">
                <a:solidFill>
                  <a:schemeClr val="bg1">
                    <a:lumMod val="65000"/>
                  </a:schemeClr>
                </a:solidFill>
              </a:rPr>
              <a:t>보낸이</a:t>
            </a:r>
            <a:endParaRPr lang="ko-KR" altLang="en-US" b="1" spc="-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7669860" y="5301208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bg1">
                    <a:lumMod val="65000"/>
                  </a:schemeClr>
                </a:solidFill>
              </a:rPr>
              <a:t>날</a:t>
            </a:r>
            <a:r>
              <a:rPr lang="ko-KR" altLang="en-US" b="1" spc="-300" dirty="0">
                <a:solidFill>
                  <a:schemeClr val="bg1">
                    <a:lumMod val="65000"/>
                  </a:schemeClr>
                </a:solidFill>
              </a:rPr>
              <a:t>짜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6591256" y="5865214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err="1" smtClean="0">
                <a:solidFill>
                  <a:schemeClr val="bg1">
                    <a:lumMod val="65000"/>
                  </a:schemeClr>
                </a:solidFill>
              </a:rPr>
              <a:t>보낸이</a:t>
            </a:r>
            <a:endParaRPr lang="ko-KR" altLang="en-US" b="1" spc="-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7669860" y="5865214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bg1">
                    <a:lumMod val="65000"/>
                  </a:schemeClr>
                </a:solidFill>
              </a:rPr>
              <a:t>날</a:t>
            </a:r>
            <a:r>
              <a:rPr lang="ko-KR" altLang="en-US" b="1" spc="-300" dirty="0">
                <a:solidFill>
                  <a:schemeClr val="bg1">
                    <a:lumMod val="65000"/>
                  </a:schemeClr>
                </a:solidFill>
              </a:rPr>
              <a:t>짜</a:t>
            </a:r>
          </a:p>
        </p:txBody>
      </p:sp>
      <p:pic>
        <p:nvPicPr>
          <p:cNvPr id="113" name="그림 1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584103" y="3528488"/>
            <a:ext cx="438326" cy="1202241"/>
          </a:xfrm>
          <a:prstGeom prst="rect">
            <a:avLst/>
          </a:prstGeom>
        </p:spPr>
      </p:pic>
      <p:grpSp>
        <p:nvGrpSpPr>
          <p:cNvPr id="114" name="그룹 113"/>
          <p:cNvGrpSpPr/>
          <p:nvPr/>
        </p:nvGrpSpPr>
        <p:grpSpPr>
          <a:xfrm>
            <a:off x="8253370" y="6223958"/>
            <a:ext cx="504056" cy="504056"/>
            <a:chOff x="7560332" y="6021538"/>
            <a:chExt cx="504056" cy="504056"/>
          </a:xfrm>
        </p:grpSpPr>
        <p:sp>
          <p:nvSpPr>
            <p:cNvPr id="115" name="타원 114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7596336" y="6223958"/>
            <a:ext cx="504056" cy="504056"/>
            <a:chOff x="7230200" y="5827320"/>
            <a:chExt cx="504056" cy="504056"/>
          </a:xfrm>
        </p:grpSpPr>
        <p:sp>
          <p:nvSpPr>
            <p:cNvPr id="118" name="타원 117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sp>
        <p:nvSpPr>
          <p:cNvPr id="120" name="모서리가 둥근 직사각형 119"/>
          <p:cNvSpPr/>
          <p:nvPr/>
        </p:nvSpPr>
        <p:spPr>
          <a:xfrm>
            <a:off x="2231072" y="2053143"/>
            <a:ext cx="370347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2231072" y="2808950"/>
            <a:ext cx="370347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2231072" y="3477719"/>
            <a:ext cx="370347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2231072" y="4078840"/>
            <a:ext cx="370347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2231072" y="4679961"/>
            <a:ext cx="370347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2231072" y="5301208"/>
            <a:ext cx="370347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2231072" y="5865214"/>
            <a:ext cx="370347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272661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1681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4554" y="2276872"/>
            <a:ext cx="969862" cy="360040"/>
          </a:xfrm>
          <a:prstGeom prst="round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5496" y="188640"/>
            <a:ext cx="1120563" cy="6552728"/>
            <a:chOff x="143920" y="224208"/>
            <a:chExt cx="1120563" cy="6062253"/>
          </a:xfrm>
        </p:grpSpPr>
        <p:pic>
          <p:nvPicPr>
            <p:cNvPr id="5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bg1"/>
                  </a:solidFill>
                </a:rPr>
                <a:t>통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19270" y="3441028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모서리가 둥근 직사각형 77"/>
          <p:cNvSpPr/>
          <p:nvPr/>
        </p:nvSpPr>
        <p:spPr>
          <a:xfrm>
            <a:off x="2051720" y="1801503"/>
            <a:ext cx="6648938" cy="4656212"/>
          </a:xfrm>
          <a:prstGeom prst="roundRect">
            <a:avLst>
              <a:gd name="adj" fmla="val 1548"/>
            </a:avLst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/>
          <p:cNvSpPr/>
          <p:nvPr/>
        </p:nvSpPr>
        <p:spPr>
          <a:xfrm>
            <a:off x="1332510" y="1806654"/>
            <a:ext cx="503186" cy="486606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79" name="그룹 78"/>
          <p:cNvGrpSpPr/>
          <p:nvPr/>
        </p:nvGrpSpPr>
        <p:grpSpPr>
          <a:xfrm>
            <a:off x="1379557" y="1806654"/>
            <a:ext cx="1499807" cy="486606"/>
            <a:chOff x="7607318" y="2172140"/>
            <a:chExt cx="1538828" cy="486606"/>
          </a:xfrm>
          <a:solidFill>
            <a:srgbClr val="66CCFF"/>
          </a:solidFill>
        </p:grpSpPr>
        <p:sp>
          <p:nvSpPr>
            <p:cNvPr id="80" name="모서리가 둥근 직사각형 79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607318" y="2249351"/>
              <a:ext cx="873669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편지읽기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모서리가 둥근 직사각형 89"/>
          <p:cNvSpPr/>
          <p:nvPr/>
        </p:nvSpPr>
        <p:spPr>
          <a:xfrm>
            <a:off x="2702824" y="2053143"/>
            <a:ext cx="3670892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tx1"/>
                </a:solidFill>
              </a:rPr>
              <a:t>편지제목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6591256" y="2053143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err="1" smtClean="0">
                <a:solidFill>
                  <a:schemeClr val="tx1"/>
                </a:solidFill>
              </a:rPr>
              <a:t>보낸이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669860" y="2053143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tx1"/>
                </a:solidFill>
              </a:rPr>
              <a:t>날</a:t>
            </a:r>
            <a:r>
              <a:rPr lang="ko-KR" altLang="en-US" b="1" spc="-300" dirty="0">
                <a:solidFill>
                  <a:schemeClr val="tx1"/>
                </a:solidFill>
              </a:rPr>
              <a:t>짜</a:t>
            </a:r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94028" y="3528488"/>
            <a:ext cx="438326" cy="1202241"/>
          </a:xfrm>
          <a:prstGeom prst="rect">
            <a:avLst/>
          </a:prstGeom>
        </p:spPr>
      </p:pic>
      <p:sp>
        <p:nvSpPr>
          <p:cNvPr id="94" name="모서리가 둥근 직사각형 93"/>
          <p:cNvSpPr/>
          <p:nvPr/>
        </p:nvSpPr>
        <p:spPr>
          <a:xfrm>
            <a:off x="2702824" y="2808950"/>
            <a:ext cx="3670892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tx1"/>
                </a:solidFill>
              </a:rPr>
              <a:t>제목</a:t>
            </a:r>
            <a:r>
              <a:rPr lang="en-US" altLang="ko-KR" b="1" spc="-300" dirty="0" smtClean="0">
                <a:solidFill>
                  <a:schemeClr val="tx1"/>
                </a:solidFill>
              </a:rPr>
              <a:t>1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2702824" y="3477719"/>
            <a:ext cx="3670892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bg1">
                    <a:lumMod val="65000"/>
                  </a:schemeClr>
                </a:solidFill>
              </a:rPr>
              <a:t>제목</a:t>
            </a:r>
            <a:r>
              <a:rPr lang="en-US" altLang="ko-KR" b="1" spc="-3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ko-KR" altLang="en-US" b="1" spc="-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2702824" y="4078840"/>
            <a:ext cx="3670892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bg1">
                    <a:lumMod val="65000"/>
                  </a:schemeClr>
                </a:solidFill>
              </a:rPr>
              <a:t>제목</a:t>
            </a:r>
            <a:r>
              <a:rPr lang="en-US" altLang="ko-KR" b="1" spc="-300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ko-KR" altLang="en-US" b="1" spc="-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702824" y="4679961"/>
            <a:ext cx="3670892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bg1">
                    <a:lumMod val="65000"/>
                  </a:schemeClr>
                </a:solidFill>
              </a:rPr>
              <a:t>제목</a:t>
            </a:r>
            <a:r>
              <a:rPr lang="en-US" altLang="ko-KR" b="1" spc="-300" dirty="0" smtClean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ko-KR" altLang="en-US" b="1" spc="-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2702824" y="5301208"/>
            <a:ext cx="3670892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bg1">
                    <a:lumMod val="65000"/>
                  </a:schemeClr>
                </a:solidFill>
              </a:rPr>
              <a:t>제목</a:t>
            </a:r>
            <a:r>
              <a:rPr lang="en-US" altLang="ko-KR" b="1" spc="-300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ko-KR" altLang="en-US" b="1" spc="-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702824" y="5877272"/>
            <a:ext cx="3670892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bg1">
                    <a:lumMod val="65000"/>
                  </a:schemeClr>
                </a:solidFill>
              </a:rPr>
              <a:t>제목</a:t>
            </a:r>
            <a:r>
              <a:rPr lang="en-US" altLang="ko-KR" b="1" spc="-300" dirty="0" smtClean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ko-KR" altLang="en-US" b="1" spc="-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6591256" y="2767288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err="1" smtClean="0">
                <a:solidFill>
                  <a:schemeClr val="tx1"/>
                </a:solidFill>
              </a:rPr>
              <a:t>보낸이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7669860" y="2767288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tx1"/>
                </a:solidFill>
              </a:rPr>
              <a:t>날</a:t>
            </a:r>
            <a:r>
              <a:rPr lang="ko-KR" altLang="en-US" b="1" spc="-300" dirty="0">
                <a:solidFill>
                  <a:schemeClr val="tx1"/>
                </a:solidFill>
              </a:rPr>
              <a:t>짜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6591256" y="3465004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err="1" smtClean="0">
                <a:solidFill>
                  <a:schemeClr val="bg1">
                    <a:lumMod val="65000"/>
                  </a:schemeClr>
                </a:solidFill>
              </a:rPr>
              <a:t>보낸이</a:t>
            </a:r>
            <a:endParaRPr lang="ko-KR" altLang="en-US" b="1" spc="-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7669860" y="3465004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bg1">
                    <a:lumMod val="65000"/>
                  </a:schemeClr>
                </a:solidFill>
              </a:rPr>
              <a:t>날</a:t>
            </a:r>
            <a:r>
              <a:rPr lang="ko-KR" altLang="en-US" b="1" spc="-300" dirty="0">
                <a:solidFill>
                  <a:schemeClr val="bg1">
                    <a:lumMod val="65000"/>
                  </a:schemeClr>
                </a:solidFill>
              </a:rPr>
              <a:t>짜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6591256" y="4078840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err="1" smtClean="0">
                <a:solidFill>
                  <a:schemeClr val="bg1">
                    <a:lumMod val="65000"/>
                  </a:schemeClr>
                </a:solidFill>
              </a:rPr>
              <a:t>보낸이</a:t>
            </a:r>
            <a:endParaRPr lang="ko-KR" altLang="en-US" b="1" spc="-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7669860" y="4078840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bg1">
                    <a:lumMod val="65000"/>
                  </a:schemeClr>
                </a:solidFill>
              </a:rPr>
              <a:t>날</a:t>
            </a:r>
            <a:r>
              <a:rPr lang="ko-KR" altLang="en-US" b="1" spc="-300" dirty="0">
                <a:solidFill>
                  <a:schemeClr val="bg1">
                    <a:lumMod val="65000"/>
                  </a:schemeClr>
                </a:solidFill>
              </a:rPr>
              <a:t>짜</a:t>
            </a: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591256" y="4679961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err="1" smtClean="0">
                <a:solidFill>
                  <a:schemeClr val="bg1">
                    <a:lumMod val="65000"/>
                  </a:schemeClr>
                </a:solidFill>
              </a:rPr>
              <a:t>보낸이</a:t>
            </a:r>
            <a:endParaRPr lang="ko-KR" altLang="en-US" b="1" spc="-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7669860" y="4679961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bg1">
                    <a:lumMod val="65000"/>
                  </a:schemeClr>
                </a:solidFill>
              </a:rPr>
              <a:t>날</a:t>
            </a:r>
            <a:r>
              <a:rPr lang="ko-KR" altLang="en-US" b="1" spc="-300" dirty="0">
                <a:solidFill>
                  <a:schemeClr val="bg1">
                    <a:lumMod val="65000"/>
                  </a:schemeClr>
                </a:solidFill>
              </a:rPr>
              <a:t>짜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6591256" y="5301208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err="1" smtClean="0">
                <a:solidFill>
                  <a:schemeClr val="bg1">
                    <a:lumMod val="65000"/>
                  </a:schemeClr>
                </a:solidFill>
              </a:rPr>
              <a:t>보낸이</a:t>
            </a:r>
            <a:endParaRPr lang="ko-KR" altLang="en-US" b="1" spc="-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7669860" y="5301208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bg1">
                    <a:lumMod val="65000"/>
                  </a:schemeClr>
                </a:solidFill>
              </a:rPr>
              <a:t>날</a:t>
            </a:r>
            <a:r>
              <a:rPr lang="ko-KR" altLang="en-US" b="1" spc="-300" dirty="0">
                <a:solidFill>
                  <a:schemeClr val="bg1">
                    <a:lumMod val="65000"/>
                  </a:schemeClr>
                </a:solidFill>
              </a:rPr>
              <a:t>짜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6591256" y="5865214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err="1" smtClean="0">
                <a:solidFill>
                  <a:schemeClr val="bg1">
                    <a:lumMod val="65000"/>
                  </a:schemeClr>
                </a:solidFill>
              </a:rPr>
              <a:t>보낸이</a:t>
            </a:r>
            <a:endParaRPr lang="ko-KR" altLang="en-US" b="1" spc="-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7669860" y="5865214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bg1">
                    <a:lumMod val="65000"/>
                  </a:schemeClr>
                </a:solidFill>
              </a:rPr>
              <a:t>날</a:t>
            </a:r>
            <a:r>
              <a:rPr lang="ko-KR" altLang="en-US" b="1" spc="-300" dirty="0">
                <a:solidFill>
                  <a:schemeClr val="bg1">
                    <a:lumMod val="65000"/>
                  </a:schemeClr>
                </a:solidFill>
              </a:rPr>
              <a:t>짜</a:t>
            </a:r>
          </a:p>
        </p:txBody>
      </p:sp>
      <p:pic>
        <p:nvPicPr>
          <p:cNvPr id="113" name="그림 1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584103" y="3528488"/>
            <a:ext cx="438326" cy="1202241"/>
          </a:xfrm>
          <a:prstGeom prst="rect">
            <a:avLst/>
          </a:prstGeom>
        </p:spPr>
      </p:pic>
      <p:grpSp>
        <p:nvGrpSpPr>
          <p:cNvPr id="114" name="그룹 113"/>
          <p:cNvGrpSpPr/>
          <p:nvPr/>
        </p:nvGrpSpPr>
        <p:grpSpPr>
          <a:xfrm>
            <a:off x="8253370" y="6232750"/>
            <a:ext cx="504056" cy="504056"/>
            <a:chOff x="7560332" y="6021538"/>
            <a:chExt cx="504056" cy="504056"/>
          </a:xfrm>
        </p:grpSpPr>
        <p:sp>
          <p:nvSpPr>
            <p:cNvPr id="115" name="타원 114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7596336" y="6223958"/>
            <a:ext cx="504056" cy="504056"/>
            <a:chOff x="7230200" y="5827320"/>
            <a:chExt cx="504056" cy="504056"/>
          </a:xfrm>
        </p:grpSpPr>
        <p:sp>
          <p:nvSpPr>
            <p:cNvPr id="118" name="타원 117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sp>
        <p:nvSpPr>
          <p:cNvPr id="120" name="모서리가 둥근 직사각형 119"/>
          <p:cNvSpPr/>
          <p:nvPr/>
        </p:nvSpPr>
        <p:spPr>
          <a:xfrm>
            <a:off x="2231072" y="2053143"/>
            <a:ext cx="370347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2231072" y="2808950"/>
            <a:ext cx="370347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2231072" y="3477719"/>
            <a:ext cx="370347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2231072" y="4078840"/>
            <a:ext cx="370347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2231072" y="4679961"/>
            <a:ext cx="370347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2231072" y="5301208"/>
            <a:ext cx="370347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2231072" y="5865214"/>
            <a:ext cx="370347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-300" dirty="0">
              <a:solidFill>
                <a:schemeClr val="tx1"/>
              </a:solidFill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419" y="2803954"/>
            <a:ext cx="381000" cy="38100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419" y="4102006"/>
            <a:ext cx="381000" cy="38100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419" y="5860218"/>
            <a:ext cx="381000" cy="381000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4451001" y="4805411"/>
            <a:ext cx="3817182" cy="1367598"/>
            <a:chOff x="4451001" y="4805411"/>
            <a:chExt cx="3817182" cy="1367598"/>
          </a:xfrm>
        </p:grpSpPr>
        <p:grpSp>
          <p:nvGrpSpPr>
            <p:cNvPr id="3" name="그룹 2"/>
            <p:cNvGrpSpPr/>
            <p:nvPr/>
          </p:nvGrpSpPr>
          <p:grpSpPr>
            <a:xfrm>
              <a:off x="4451001" y="4805411"/>
              <a:ext cx="3817182" cy="1367598"/>
              <a:chOff x="4283968" y="4730729"/>
              <a:chExt cx="3817182" cy="1367598"/>
            </a:xfrm>
          </p:grpSpPr>
          <p:sp>
            <p:nvSpPr>
              <p:cNvPr id="2" name="모서리가 둥근 사각형 설명선 1"/>
              <p:cNvSpPr/>
              <p:nvPr/>
            </p:nvSpPr>
            <p:spPr>
              <a:xfrm>
                <a:off x="4283968" y="4730729"/>
                <a:ext cx="3817182" cy="1367598"/>
              </a:xfrm>
              <a:prstGeom prst="wedgeRoundRectCallout">
                <a:avLst>
                  <a:gd name="adj1" fmla="val 30631"/>
                  <a:gd name="adj2" fmla="val 57921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pc="-300" dirty="0" smtClean="0">
                    <a:solidFill>
                      <a:schemeClr val="tx1"/>
                    </a:solidFill>
                  </a:rPr>
                  <a:t>선택하신 편지를 삭제하시겠습니까</a:t>
                </a:r>
                <a:r>
                  <a:rPr lang="en-US" altLang="ko-KR" spc="-300" dirty="0" smtClean="0">
                    <a:solidFill>
                      <a:schemeClr val="tx1"/>
                    </a:solidFill>
                  </a:rPr>
                  <a:t>?</a:t>
                </a:r>
              </a:p>
              <a:p>
                <a:pPr algn="ctr"/>
                <a:r>
                  <a:rPr lang="en-US" altLang="ko-KR" spc="-300" dirty="0" smtClean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spc="-300" dirty="0" smtClean="0">
                    <a:solidFill>
                      <a:srgbClr val="FF0000"/>
                    </a:solidFill>
                  </a:rPr>
                  <a:t>삭제된 편지는 복구되지 않습니다</a:t>
                </a:r>
                <a:r>
                  <a:rPr lang="en-US" altLang="ko-KR" spc="-300" dirty="0" smtClean="0">
                    <a:solidFill>
                      <a:srgbClr val="FF0000"/>
                    </a:solidFill>
                  </a:rPr>
                  <a:t>.)</a:t>
                </a:r>
                <a:endParaRPr lang="ko-KR" altLang="en-US" spc="-3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5692998" y="5508475"/>
                <a:ext cx="391170" cy="39117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6444208" y="5489210"/>
                <a:ext cx="405350" cy="40535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0777" y="5627522"/>
              <a:ext cx="295673" cy="295673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5058" y="5629884"/>
              <a:ext cx="297716" cy="297716"/>
            </a:xfrm>
            <a:prstGeom prst="rect">
              <a:avLst/>
            </a:prstGeom>
          </p:spPr>
        </p:pic>
      </p:grpSp>
      <p:sp>
        <p:nvSpPr>
          <p:cNvPr id="68" name="TextBox 67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72661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0855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4554" y="2276872"/>
            <a:ext cx="969862" cy="360040"/>
          </a:xfrm>
          <a:prstGeom prst="round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5496" y="188640"/>
            <a:ext cx="1120563" cy="6552728"/>
            <a:chOff x="143920" y="224208"/>
            <a:chExt cx="1120563" cy="6062253"/>
          </a:xfrm>
        </p:grpSpPr>
        <p:pic>
          <p:nvPicPr>
            <p:cNvPr id="5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bg1"/>
                  </a:solidFill>
                </a:rPr>
                <a:t>통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19270" y="3441028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모서리가 둥근 직사각형 77"/>
          <p:cNvSpPr/>
          <p:nvPr/>
        </p:nvSpPr>
        <p:spPr>
          <a:xfrm>
            <a:off x="2051720" y="1801503"/>
            <a:ext cx="6648938" cy="4656212"/>
          </a:xfrm>
          <a:prstGeom prst="roundRect">
            <a:avLst>
              <a:gd name="adj" fmla="val 1548"/>
            </a:avLst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/>
          <p:cNvSpPr/>
          <p:nvPr/>
        </p:nvSpPr>
        <p:spPr>
          <a:xfrm>
            <a:off x="1332510" y="1806654"/>
            <a:ext cx="503186" cy="486606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79" name="그룹 78"/>
          <p:cNvGrpSpPr/>
          <p:nvPr/>
        </p:nvGrpSpPr>
        <p:grpSpPr>
          <a:xfrm>
            <a:off x="1379557" y="1806654"/>
            <a:ext cx="1499807" cy="486606"/>
            <a:chOff x="7607318" y="2172140"/>
            <a:chExt cx="1538828" cy="486606"/>
          </a:xfrm>
          <a:solidFill>
            <a:srgbClr val="66CCFF"/>
          </a:solidFill>
        </p:grpSpPr>
        <p:sp>
          <p:nvSpPr>
            <p:cNvPr id="80" name="모서리가 둥근 직사각형 79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607318" y="2249351"/>
              <a:ext cx="873669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편지읽기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3" name="그림 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94028" y="3528488"/>
            <a:ext cx="438326" cy="1202241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584103" y="3528488"/>
            <a:ext cx="438326" cy="1202241"/>
          </a:xfrm>
          <a:prstGeom prst="rect">
            <a:avLst/>
          </a:prstGeom>
        </p:spPr>
      </p:pic>
      <p:grpSp>
        <p:nvGrpSpPr>
          <p:cNvPr id="114" name="그룹 113"/>
          <p:cNvGrpSpPr/>
          <p:nvPr/>
        </p:nvGrpSpPr>
        <p:grpSpPr>
          <a:xfrm>
            <a:off x="8253370" y="6237312"/>
            <a:ext cx="504056" cy="504056"/>
            <a:chOff x="7560332" y="6021538"/>
            <a:chExt cx="504056" cy="504056"/>
          </a:xfrm>
        </p:grpSpPr>
        <p:sp>
          <p:nvSpPr>
            <p:cNvPr id="115" name="타원 114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sp>
        <p:nvSpPr>
          <p:cNvPr id="48" name="모서리가 둥근 직사각형 47"/>
          <p:cNvSpPr/>
          <p:nvPr/>
        </p:nvSpPr>
        <p:spPr>
          <a:xfrm>
            <a:off x="2339917" y="2153850"/>
            <a:ext cx="604564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tx1"/>
                </a:solidFill>
              </a:rPr>
              <a:t>편지제목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360835" y="3097659"/>
            <a:ext cx="6045640" cy="26355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tx1"/>
                </a:solidFill>
              </a:rPr>
              <a:t>편지내용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7596336" y="6223958"/>
            <a:ext cx="504056" cy="504056"/>
            <a:chOff x="7230200" y="5827320"/>
            <a:chExt cx="504056" cy="504056"/>
          </a:xfrm>
        </p:grpSpPr>
        <p:sp>
          <p:nvSpPr>
            <p:cNvPr id="51" name="타원 50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6306167" y="5835702"/>
            <a:ext cx="786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bg1"/>
                </a:solidFill>
              </a:rPr>
              <a:t>From.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152058" y="580526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57864" y="589866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err="1" smtClean="0"/>
              <a:t>김철연</a:t>
            </a:r>
            <a:endParaRPr lang="ko-KR" altLang="en-US" sz="1400" spc="-3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5859397" y="2636912"/>
            <a:ext cx="2529027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pc="-300" dirty="0" smtClean="0">
                <a:solidFill>
                  <a:schemeClr val="tx1"/>
                </a:solidFill>
              </a:rPr>
              <a:t>발송시각 </a:t>
            </a:r>
            <a:r>
              <a:rPr lang="en-US" altLang="ko-KR" b="1" spc="-300" dirty="0" smtClean="0">
                <a:solidFill>
                  <a:schemeClr val="tx1"/>
                </a:solidFill>
              </a:rPr>
              <a:t>: 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13571" y="2628092"/>
            <a:ext cx="1321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15-07-17 22 </a:t>
            </a:r>
            <a:r>
              <a:rPr lang="en-US" altLang="ko-KR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04</a:t>
            </a:r>
            <a:endParaRPr lang="ko-KR" altLang="en-US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72661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1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4554" y="2276872"/>
            <a:ext cx="969862" cy="360040"/>
          </a:xfrm>
          <a:prstGeom prst="round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5496" y="188640"/>
            <a:ext cx="1120563" cy="6552728"/>
            <a:chOff x="143920" y="224208"/>
            <a:chExt cx="1120563" cy="6062253"/>
          </a:xfrm>
        </p:grpSpPr>
        <p:pic>
          <p:nvPicPr>
            <p:cNvPr id="5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bg1"/>
                  </a:solidFill>
                </a:rPr>
                <a:t>통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19270" y="3441028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모서리가 둥근 직사각형 77"/>
          <p:cNvSpPr/>
          <p:nvPr/>
        </p:nvSpPr>
        <p:spPr>
          <a:xfrm>
            <a:off x="2051720" y="1801503"/>
            <a:ext cx="6648938" cy="4656212"/>
          </a:xfrm>
          <a:prstGeom prst="roundRect">
            <a:avLst>
              <a:gd name="adj" fmla="val 1548"/>
            </a:avLst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/>
          <p:cNvSpPr/>
          <p:nvPr/>
        </p:nvSpPr>
        <p:spPr>
          <a:xfrm>
            <a:off x="1332510" y="1806654"/>
            <a:ext cx="503186" cy="486606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79" name="그룹 78"/>
          <p:cNvGrpSpPr/>
          <p:nvPr/>
        </p:nvGrpSpPr>
        <p:grpSpPr>
          <a:xfrm>
            <a:off x="1379557" y="1806654"/>
            <a:ext cx="1499807" cy="486606"/>
            <a:chOff x="7607318" y="2172140"/>
            <a:chExt cx="1538828" cy="486606"/>
          </a:xfrm>
          <a:solidFill>
            <a:srgbClr val="66CCFF"/>
          </a:solidFill>
        </p:grpSpPr>
        <p:sp>
          <p:nvSpPr>
            <p:cNvPr id="80" name="모서리가 둥근 직사각형 79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607318" y="2249351"/>
              <a:ext cx="873669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편지읽기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3" name="그림 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94028" y="3528488"/>
            <a:ext cx="438326" cy="1202241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584103" y="3528488"/>
            <a:ext cx="438326" cy="1202241"/>
          </a:xfrm>
          <a:prstGeom prst="rect">
            <a:avLst/>
          </a:prstGeom>
        </p:spPr>
      </p:pic>
      <p:grpSp>
        <p:nvGrpSpPr>
          <p:cNvPr id="114" name="그룹 113"/>
          <p:cNvGrpSpPr/>
          <p:nvPr/>
        </p:nvGrpSpPr>
        <p:grpSpPr>
          <a:xfrm>
            <a:off x="8253370" y="6237312"/>
            <a:ext cx="504056" cy="504056"/>
            <a:chOff x="7560332" y="6021538"/>
            <a:chExt cx="504056" cy="504056"/>
          </a:xfrm>
        </p:grpSpPr>
        <p:sp>
          <p:nvSpPr>
            <p:cNvPr id="115" name="타원 114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sp>
        <p:nvSpPr>
          <p:cNvPr id="48" name="모서리가 둥근 직사각형 47"/>
          <p:cNvSpPr/>
          <p:nvPr/>
        </p:nvSpPr>
        <p:spPr>
          <a:xfrm>
            <a:off x="2339917" y="2153850"/>
            <a:ext cx="604564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tx1"/>
                </a:solidFill>
              </a:rPr>
              <a:t>편지제목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360835" y="3097659"/>
            <a:ext cx="6045640" cy="26355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tx1"/>
                </a:solidFill>
              </a:rPr>
              <a:t>편지내용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7596336" y="6223958"/>
            <a:ext cx="504056" cy="504056"/>
            <a:chOff x="7230200" y="5827320"/>
            <a:chExt cx="504056" cy="504056"/>
          </a:xfrm>
        </p:grpSpPr>
        <p:sp>
          <p:nvSpPr>
            <p:cNvPr id="51" name="타원 50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6306167" y="5835702"/>
            <a:ext cx="786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bg1"/>
                </a:solidFill>
              </a:rPr>
              <a:t>From.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152058" y="580526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57864" y="589866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err="1" smtClean="0"/>
              <a:t>김철연</a:t>
            </a:r>
            <a:endParaRPr lang="ko-KR" altLang="en-US" sz="1400" spc="-3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5859397" y="2636912"/>
            <a:ext cx="2529027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pc="-300" dirty="0" smtClean="0">
                <a:solidFill>
                  <a:schemeClr val="tx1"/>
                </a:solidFill>
              </a:rPr>
              <a:t>발송시각 </a:t>
            </a:r>
            <a:r>
              <a:rPr lang="en-US" altLang="ko-KR" b="1" spc="-300" dirty="0" smtClean="0">
                <a:solidFill>
                  <a:schemeClr val="tx1"/>
                </a:solidFill>
              </a:rPr>
              <a:t>: 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13571" y="2628092"/>
            <a:ext cx="1321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15-07-17 22 </a:t>
            </a:r>
            <a:r>
              <a:rPr lang="en-US" altLang="ko-KR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04</a:t>
            </a:r>
            <a:endParaRPr lang="ko-KR" altLang="en-US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4451001" y="4805411"/>
            <a:ext cx="3817182" cy="1367598"/>
            <a:chOff x="4451001" y="4805411"/>
            <a:chExt cx="3817182" cy="1367598"/>
          </a:xfrm>
        </p:grpSpPr>
        <p:grpSp>
          <p:nvGrpSpPr>
            <p:cNvPr id="62" name="그룹 61"/>
            <p:cNvGrpSpPr/>
            <p:nvPr/>
          </p:nvGrpSpPr>
          <p:grpSpPr>
            <a:xfrm>
              <a:off x="4451001" y="4805411"/>
              <a:ext cx="3817182" cy="1367598"/>
              <a:chOff x="4283968" y="4730729"/>
              <a:chExt cx="3817182" cy="1367598"/>
            </a:xfrm>
          </p:grpSpPr>
          <p:sp>
            <p:nvSpPr>
              <p:cNvPr id="65" name="모서리가 둥근 사각형 설명선 64"/>
              <p:cNvSpPr/>
              <p:nvPr/>
            </p:nvSpPr>
            <p:spPr>
              <a:xfrm>
                <a:off x="4283968" y="4730729"/>
                <a:ext cx="3817182" cy="1367598"/>
              </a:xfrm>
              <a:prstGeom prst="wedgeRoundRectCallout">
                <a:avLst>
                  <a:gd name="adj1" fmla="val 30631"/>
                  <a:gd name="adj2" fmla="val 57921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pc="-300" dirty="0" smtClean="0">
                    <a:solidFill>
                      <a:schemeClr val="tx1"/>
                    </a:solidFill>
                  </a:rPr>
                  <a:t>편지를 삭제하시겠습니까</a:t>
                </a:r>
                <a:r>
                  <a:rPr lang="en-US" altLang="ko-KR" spc="-300" dirty="0" smtClean="0">
                    <a:solidFill>
                      <a:schemeClr val="tx1"/>
                    </a:solidFill>
                  </a:rPr>
                  <a:t>?</a:t>
                </a:r>
              </a:p>
              <a:p>
                <a:pPr algn="ctr"/>
                <a:r>
                  <a:rPr lang="en-US" altLang="ko-KR" spc="-300" dirty="0" smtClean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spc="-300" dirty="0" smtClean="0">
                    <a:solidFill>
                      <a:srgbClr val="FF0000"/>
                    </a:solidFill>
                  </a:rPr>
                  <a:t>삭제된 편지는 복구되지 않습니다</a:t>
                </a:r>
                <a:r>
                  <a:rPr lang="en-US" altLang="ko-KR" spc="-300" dirty="0" smtClean="0">
                    <a:solidFill>
                      <a:srgbClr val="FF0000"/>
                    </a:solidFill>
                  </a:rPr>
                  <a:t>.)</a:t>
                </a:r>
                <a:endParaRPr lang="ko-KR" altLang="en-US" spc="-3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5692998" y="5508475"/>
                <a:ext cx="391170" cy="39117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6444208" y="5489210"/>
                <a:ext cx="405350" cy="40535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0777" y="5627522"/>
              <a:ext cx="295673" cy="295673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5058" y="5629884"/>
              <a:ext cx="297716" cy="297716"/>
            </a:xfrm>
            <a:prstGeom prst="rect">
              <a:avLst/>
            </a:prstGeom>
          </p:spPr>
        </p:pic>
      </p:grpSp>
      <p:sp>
        <p:nvSpPr>
          <p:cNvPr id="68" name="TextBox 67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72661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55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4554" y="2276872"/>
            <a:ext cx="969862" cy="360040"/>
          </a:xfrm>
          <a:prstGeom prst="round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5496" y="188640"/>
            <a:ext cx="1120563" cy="6552728"/>
            <a:chOff x="143920" y="224208"/>
            <a:chExt cx="1120563" cy="6062253"/>
          </a:xfrm>
        </p:grpSpPr>
        <p:pic>
          <p:nvPicPr>
            <p:cNvPr id="5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bg1"/>
                  </a:solidFill>
                </a:rPr>
                <a:t>통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19270" y="3441028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모서리가 둥근 직사각형 77"/>
          <p:cNvSpPr/>
          <p:nvPr/>
        </p:nvSpPr>
        <p:spPr>
          <a:xfrm>
            <a:off x="2051721" y="1801503"/>
            <a:ext cx="6624736" cy="4656212"/>
          </a:xfrm>
          <a:prstGeom prst="roundRect">
            <a:avLst>
              <a:gd name="adj" fmla="val 1548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/>
          <p:cNvSpPr/>
          <p:nvPr/>
        </p:nvSpPr>
        <p:spPr>
          <a:xfrm>
            <a:off x="1332510" y="1806654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79" name="그룹 78"/>
          <p:cNvGrpSpPr/>
          <p:nvPr/>
        </p:nvGrpSpPr>
        <p:grpSpPr>
          <a:xfrm>
            <a:off x="1379557" y="1806654"/>
            <a:ext cx="1499807" cy="486606"/>
            <a:chOff x="7607318" y="2172140"/>
            <a:chExt cx="1538828" cy="486606"/>
          </a:xfrm>
          <a:solidFill>
            <a:srgbClr val="66CCFF"/>
          </a:solidFill>
        </p:grpSpPr>
        <p:sp>
          <p:nvSpPr>
            <p:cNvPr id="80" name="모서리가 둥근 직사각형 79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607318" y="2249351"/>
              <a:ext cx="873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편지쓰기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모서리가 둥근 직사각형 28"/>
          <p:cNvSpPr/>
          <p:nvPr/>
        </p:nvSpPr>
        <p:spPr>
          <a:xfrm>
            <a:off x="2339917" y="2053143"/>
            <a:ext cx="604564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tx1"/>
                </a:solidFill>
              </a:rPr>
              <a:t>편지제목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360835" y="3012134"/>
            <a:ext cx="6045640" cy="26355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tx1"/>
                </a:solidFill>
              </a:rPr>
              <a:t>편지내용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473288" y="3120146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16" y="3185111"/>
            <a:ext cx="381000" cy="381000"/>
          </a:xfrm>
          <a:prstGeom prst="rect">
            <a:avLst/>
          </a:prstGeom>
        </p:spPr>
      </p:pic>
      <p:sp>
        <p:nvSpPr>
          <p:cNvPr id="45" name="타원 44"/>
          <p:cNvSpPr/>
          <p:nvPr/>
        </p:nvSpPr>
        <p:spPr>
          <a:xfrm>
            <a:off x="2473880" y="3729555"/>
            <a:ext cx="504056" cy="504056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72" y="3734144"/>
            <a:ext cx="504056" cy="504056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584103" y="3528488"/>
            <a:ext cx="438326" cy="1202241"/>
          </a:xfrm>
          <a:prstGeom prst="rect">
            <a:avLst/>
          </a:prstGeom>
        </p:spPr>
      </p:pic>
      <p:sp>
        <p:nvSpPr>
          <p:cNvPr id="54" name="모서리가 둥근 직사각형 53"/>
          <p:cNvSpPr/>
          <p:nvPr/>
        </p:nvSpPr>
        <p:spPr>
          <a:xfrm>
            <a:off x="2350667" y="5937637"/>
            <a:ext cx="1079955" cy="297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tx1"/>
                </a:solidFill>
              </a:rPr>
              <a:t>발송일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607128" y="5937637"/>
            <a:ext cx="1335827" cy="297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b="1" spc="-300" smtClean="0">
                <a:solidFill>
                  <a:schemeClr val="tx1"/>
                </a:solidFill>
              </a:rPr>
              <a:t>즉시 발송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023757" y="5937637"/>
            <a:ext cx="1382623" cy="297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tx1"/>
                </a:solidFill>
              </a:rPr>
              <a:t>예약일 설정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521" y="5853910"/>
            <a:ext cx="381000" cy="381000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6469864" y="5933667"/>
            <a:ext cx="2044992" cy="3036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518201" y="5946321"/>
            <a:ext cx="534494" cy="27979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7344747" y="5946321"/>
            <a:ext cx="307429" cy="27979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7899280" y="5946321"/>
            <a:ext cx="307429" cy="27979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7019016" y="5900900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년</a:t>
            </a:r>
            <a:endParaRPr lang="ko-KR" altLang="en-US" sz="1400" b="1" spc="-300" dirty="0"/>
          </a:p>
        </p:txBody>
      </p:sp>
      <p:sp>
        <p:nvSpPr>
          <p:cNvPr id="64" name="TextBox 63"/>
          <p:cNvSpPr txBox="1"/>
          <p:nvPr/>
        </p:nvSpPr>
        <p:spPr>
          <a:xfrm>
            <a:off x="7595632" y="5900900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월</a:t>
            </a:r>
            <a:endParaRPr lang="ko-KR" altLang="en-US" sz="1400" b="1" spc="-300" dirty="0"/>
          </a:p>
        </p:txBody>
      </p:sp>
      <p:sp>
        <p:nvSpPr>
          <p:cNvPr id="65" name="TextBox 64"/>
          <p:cNvSpPr txBox="1"/>
          <p:nvPr/>
        </p:nvSpPr>
        <p:spPr>
          <a:xfrm>
            <a:off x="8206709" y="5900900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/>
              <a:t>일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8318088" y="6204424"/>
            <a:ext cx="504056" cy="504056"/>
            <a:chOff x="8388424" y="5831672"/>
            <a:chExt cx="504056" cy="504056"/>
          </a:xfrm>
        </p:grpSpPr>
        <p:sp>
          <p:nvSpPr>
            <p:cNvPr id="32" name="타원 31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67" name="모서리가 둥근 직사각형 66"/>
          <p:cNvSpPr/>
          <p:nvPr/>
        </p:nvSpPr>
        <p:spPr>
          <a:xfrm>
            <a:off x="5849846" y="2512226"/>
            <a:ext cx="2529027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pc="-300" dirty="0" smtClean="0">
                <a:solidFill>
                  <a:schemeClr val="tx1"/>
                </a:solidFill>
              </a:rPr>
              <a:t>받는 사람  </a:t>
            </a:r>
            <a:r>
              <a:rPr lang="en-US" altLang="ko-KR" b="1" spc="-300" dirty="0" smtClean="0">
                <a:solidFill>
                  <a:schemeClr val="tx1"/>
                </a:solidFill>
              </a:rPr>
              <a:t>: 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272661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03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484784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한별이네 홈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97507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97507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97507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74268" y="333870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735728" y="433423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735728" y="5414358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80950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81177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81177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684966" y="2254225"/>
            <a:ext cx="3834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508587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508587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508587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885068" y="3338704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846528" y="4334238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846528" y="541435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92030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92257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92257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sp>
        <p:nvSpPr>
          <p:cNvPr id="63" name="타원 62"/>
          <p:cNvSpPr/>
          <p:nvPr/>
        </p:nvSpPr>
        <p:spPr>
          <a:xfrm>
            <a:off x="315705" y="1628800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57" name="그룹 56"/>
          <p:cNvGrpSpPr/>
          <p:nvPr/>
        </p:nvGrpSpPr>
        <p:grpSpPr>
          <a:xfrm>
            <a:off x="576273" y="1628800"/>
            <a:ext cx="1387869" cy="486606"/>
            <a:chOff x="7722168" y="2172140"/>
            <a:chExt cx="1423978" cy="486606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이웃보기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1" y="1653108"/>
            <a:ext cx="381000" cy="381000"/>
          </a:xfrm>
          <a:prstGeom prst="rect">
            <a:avLst/>
          </a:prstGeom>
        </p:spPr>
      </p:pic>
      <p:sp>
        <p:nvSpPr>
          <p:cNvPr id="65" name="타원 64"/>
          <p:cNvSpPr/>
          <p:nvPr/>
        </p:nvSpPr>
        <p:spPr>
          <a:xfrm>
            <a:off x="323528" y="2226946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4" y="2261414"/>
            <a:ext cx="381000" cy="38100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grpSp>
        <p:nvGrpSpPr>
          <p:cNvPr id="55" name="그룹 54"/>
          <p:cNvGrpSpPr/>
          <p:nvPr/>
        </p:nvGrpSpPr>
        <p:grpSpPr>
          <a:xfrm>
            <a:off x="1425437" y="2929010"/>
            <a:ext cx="269488" cy="260608"/>
            <a:chOff x="6088069" y="3298292"/>
            <a:chExt cx="503186" cy="486606"/>
          </a:xfrm>
        </p:grpSpPr>
        <p:sp>
          <p:nvSpPr>
            <p:cNvPr id="58" name="타원 57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62" name="TextBox 61"/>
          <p:cNvSpPr txBox="1"/>
          <p:nvPr/>
        </p:nvSpPr>
        <p:spPr>
          <a:xfrm>
            <a:off x="902386" y="3588235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</p:spTree>
    <p:extLst>
      <p:ext uri="{BB962C8B-B14F-4D97-AF65-F5344CB8AC3E}">
        <p14:creationId xmlns:p14="http://schemas.microsoft.com/office/powerpoint/2010/main" val="35102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4554" y="2276872"/>
            <a:ext cx="969862" cy="360040"/>
          </a:xfrm>
          <a:prstGeom prst="round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5496" y="188640"/>
            <a:ext cx="1120563" cy="6552728"/>
            <a:chOff x="143920" y="224208"/>
            <a:chExt cx="1120563" cy="6062253"/>
          </a:xfrm>
        </p:grpSpPr>
        <p:pic>
          <p:nvPicPr>
            <p:cNvPr id="5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bg1"/>
                  </a:solidFill>
                </a:rPr>
                <a:t>통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19270" y="3441028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모서리가 둥근 직사각형 77"/>
          <p:cNvSpPr/>
          <p:nvPr/>
        </p:nvSpPr>
        <p:spPr>
          <a:xfrm>
            <a:off x="2051721" y="1801503"/>
            <a:ext cx="6624736" cy="4656212"/>
          </a:xfrm>
          <a:prstGeom prst="roundRect">
            <a:avLst>
              <a:gd name="adj" fmla="val 1548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/>
          <p:cNvSpPr/>
          <p:nvPr/>
        </p:nvSpPr>
        <p:spPr>
          <a:xfrm>
            <a:off x="1332510" y="1806654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79" name="그룹 78"/>
          <p:cNvGrpSpPr/>
          <p:nvPr/>
        </p:nvGrpSpPr>
        <p:grpSpPr>
          <a:xfrm>
            <a:off x="1379557" y="1806654"/>
            <a:ext cx="1499807" cy="486606"/>
            <a:chOff x="7607318" y="2172140"/>
            <a:chExt cx="1538828" cy="486606"/>
          </a:xfrm>
          <a:solidFill>
            <a:srgbClr val="66CCFF"/>
          </a:solidFill>
        </p:grpSpPr>
        <p:sp>
          <p:nvSpPr>
            <p:cNvPr id="80" name="모서리가 둥근 직사각형 79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607318" y="2249351"/>
              <a:ext cx="873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편지쓰기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모서리가 둥근 직사각형 28"/>
          <p:cNvSpPr/>
          <p:nvPr/>
        </p:nvSpPr>
        <p:spPr>
          <a:xfrm>
            <a:off x="2339917" y="2053143"/>
            <a:ext cx="604564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tx1"/>
                </a:solidFill>
              </a:rPr>
              <a:t>편지제목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360835" y="3012134"/>
            <a:ext cx="6045640" cy="26355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tx1"/>
                </a:solidFill>
              </a:rPr>
              <a:t>편지내용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473288" y="3120146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16" y="3185111"/>
            <a:ext cx="381000" cy="381000"/>
          </a:xfrm>
          <a:prstGeom prst="rect">
            <a:avLst/>
          </a:prstGeom>
        </p:spPr>
      </p:pic>
      <p:sp>
        <p:nvSpPr>
          <p:cNvPr id="45" name="타원 44"/>
          <p:cNvSpPr/>
          <p:nvPr/>
        </p:nvSpPr>
        <p:spPr>
          <a:xfrm>
            <a:off x="2473880" y="3729555"/>
            <a:ext cx="504056" cy="504056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72" y="3734144"/>
            <a:ext cx="504056" cy="504056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584103" y="3528488"/>
            <a:ext cx="438326" cy="1202241"/>
          </a:xfrm>
          <a:prstGeom prst="rect">
            <a:avLst/>
          </a:prstGeom>
        </p:spPr>
      </p:pic>
      <p:sp>
        <p:nvSpPr>
          <p:cNvPr id="54" name="모서리가 둥근 직사각형 53"/>
          <p:cNvSpPr/>
          <p:nvPr/>
        </p:nvSpPr>
        <p:spPr>
          <a:xfrm>
            <a:off x="2350667" y="5937637"/>
            <a:ext cx="1079955" cy="297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tx1"/>
                </a:solidFill>
              </a:rPr>
              <a:t>발송일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607128" y="5937637"/>
            <a:ext cx="1335827" cy="297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b="1" spc="-300" smtClean="0">
                <a:solidFill>
                  <a:schemeClr val="tx1"/>
                </a:solidFill>
              </a:rPr>
              <a:t>즉시 발송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023757" y="5937637"/>
            <a:ext cx="1382623" cy="297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tx1"/>
                </a:solidFill>
              </a:rPr>
              <a:t>예약일 설정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521" y="5853910"/>
            <a:ext cx="381000" cy="381000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6469864" y="5933667"/>
            <a:ext cx="2044992" cy="3036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518201" y="5946321"/>
            <a:ext cx="534494" cy="27979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7344747" y="5946321"/>
            <a:ext cx="307429" cy="27979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7899280" y="5946321"/>
            <a:ext cx="307429" cy="27979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7019016" y="5900900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년</a:t>
            </a:r>
            <a:endParaRPr lang="ko-KR" altLang="en-US" sz="1400" b="1" spc="-300" dirty="0"/>
          </a:p>
        </p:txBody>
      </p:sp>
      <p:sp>
        <p:nvSpPr>
          <p:cNvPr id="64" name="TextBox 63"/>
          <p:cNvSpPr txBox="1"/>
          <p:nvPr/>
        </p:nvSpPr>
        <p:spPr>
          <a:xfrm>
            <a:off x="7595632" y="5900900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월</a:t>
            </a:r>
            <a:endParaRPr lang="ko-KR" altLang="en-US" sz="1400" b="1" spc="-300" dirty="0"/>
          </a:p>
        </p:txBody>
      </p:sp>
      <p:sp>
        <p:nvSpPr>
          <p:cNvPr id="65" name="TextBox 64"/>
          <p:cNvSpPr txBox="1"/>
          <p:nvPr/>
        </p:nvSpPr>
        <p:spPr>
          <a:xfrm>
            <a:off x="8206709" y="5900900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/>
              <a:t>일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8318088" y="6204424"/>
            <a:ext cx="504056" cy="504056"/>
            <a:chOff x="8388424" y="5831672"/>
            <a:chExt cx="504056" cy="504056"/>
          </a:xfrm>
        </p:grpSpPr>
        <p:sp>
          <p:nvSpPr>
            <p:cNvPr id="32" name="타원 31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67" name="모서리가 둥근 직사각형 66"/>
          <p:cNvSpPr/>
          <p:nvPr/>
        </p:nvSpPr>
        <p:spPr>
          <a:xfrm>
            <a:off x="5849846" y="2512226"/>
            <a:ext cx="2529027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pc="-300" dirty="0" smtClean="0">
                <a:solidFill>
                  <a:schemeClr val="tx1"/>
                </a:solidFill>
              </a:rPr>
              <a:t>받는 사람  </a:t>
            </a:r>
            <a:r>
              <a:rPr lang="en-US" altLang="ko-KR" b="1" spc="-300" dirty="0" smtClean="0">
                <a:solidFill>
                  <a:schemeClr val="tx1"/>
                </a:solidFill>
              </a:rPr>
              <a:t>: 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14810" y="2780928"/>
            <a:ext cx="3817182" cy="2866803"/>
            <a:chOff x="4451001" y="4283966"/>
            <a:chExt cx="3817182" cy="2866803"/>
          </a:xfrm>
        </p:grpSpPr>
        <p:grpSp>
          <p:nvGrpSpPr>
            <p:cNvPr id="47" name="그룹 46"/>
            <p:cNvGrpSpPr/>
            <p:nvPr/>
          </p:nvGrpSpPr>
          <p:grpSpPr>
            <a:xfrm>
              <a:off x="4451001" y="4283966"/>
              <a:ext cx="3817182" cy="2866803"/>
              <a:chOff x="4283968" y="4209284"/>
              <a:chExt cx="3817182" cy="2866803"/>
            </a:xfrm>
          </p:grpSpPr>
          <p:sp>
            <p:nvSpPr>
              <p:cNvPr id="50" name="모서리가 둥근 직사각형 49"/>
              <p:cNvSpPr/>
              <p:nvPr/>
            </p:nvSpPr>
            <p:spPr>
              <a:xfrm>
                <a:off x="4283968" y="4209284"/>
                <a:ext cx="3817182" cy="286680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 spc="-3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5692998" y="6554418"/>
                <a:ext cx="391170" cy="39117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6444208" y="6535153"/>
                <a:ext cx="405350" cy="40535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0777" y="6673465"/>
              <a:ext cx="295673" cy="295673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5058" y="6675827"/>
              <a:ext cx="297716" cy="297716"/>
            </a:xfrm>
            <a:prstGeom prst="rect">
              <a:avLst/>
            </a:prstGeom>
          </p:spPr>
        </p:pic>
      </p:grpSp>
      <p:sp>
        <p:nvSpPr>
          <p:cNvPr id="58" name="타원 57"/>
          <p:cNvSpPr/>
          <p:nvPr/>
        </p:nvSpPr>
        <p:spPr>
          <a:xfrm>
            <a:off x="5429444" y="3387001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429444" y="4006146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5429444" y="462269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940152" y="3454829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err="1" smtClean="0"/>
              <a:t>김철연</a:t>
            </a:r>
            <a:endParaRPr lang="ko-KR" altLang="en-US" sz="1400" spc="-300" dirty="0"/>
          </a:p>
        </p:txBody>
      </p:sp>
      <p:sp>
        <p:nvSpPr>
          <p:cNvPr id="69" name="TextBox 68"/>
          <p:cNvSpPr txBox="1"/>
          <p:nvPr/>
        </p:nvSpPr>
        <p:spPr>
          <a:xfrm>
            <a:off x="5940152" y="407773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sp>
        <p:nvSpPr>
          <p:cNvPr id="70" name="TextBox 69"/>
          <p:cNvSpPr txBox="1"/>
          <p:nvPr/>
        </p:nvSpPr>
        <p:spPr>
          <a:xfrm>
            <a:off x="5940152" y="4700052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백태영</a:t>
            </a:r>
            <a:endParaRPr lang="ko-KR" altLang="en-US" sz="1400" spc="-3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4410507" y="3460157"/>
            <a:ext cx="370347" cy="3760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410507" y="4077736"/>
            <a:ext cx="370347" cy="3760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410507" y="4665939"/>
            <a:ext cx="370347" cy="3760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60679" y="2868839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300" dirty="0" smtClean="0"/>
              <a:t>받는 사람을 선택해주세요</a:t>
            </a:r>
            <a:r>
              <a:rPr lang="en-US" altLang="ko-KR" spc="-300" dirty="0" smtClean="0"/>
              <a:t>.</a:t>
            </a:r>
            <a:endParaRPr lang="ko-KR" altLang="en-US" spc="-300" dirty="0"/>
          </a:p>
        </p:txBody>
      </p:sp>
      <p:sp>
        <p:nvSpPr>
          <p:cNvPr id="74" name="TextBox 73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72661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69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타원 70"/>
          <p:cNvSpPr/>
          <p:nvPr/>
        </p:nvSpPr>
        <p:spPr>
          <a:xfrm>
            <a:off x="1195626" y="1825056"/>
            <a:ext cx="503186" cy="566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72" name="그룹 71"/>
          <p:cNvGrpSpPr/>
          <p:nvPr/>
        </p:nvGrpSpPr>
        <p:grpSpPr>
          <a:xfrm>
            <a:off x="1128813" y="1825721"/>
            <a:ext cx="1598051" cy="573285"/>
            <a:chOff x="7443556" y="2178413"/>
            <a:chExt cx="1639627" cy="48660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3" name="모서리가 둥근 직사각형 72"/>
            <p:cNvSpPr/>
            <p:nvPr/>
          </p:nvSpPr>
          <p:spPr>
            <a:xfrm>
              <a:off x="7659205" y="2178413"/>
              <a:ext cx="1423978" cy="48660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443556" y="2281657"/>
              <a:ext cx="702619" cy="287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이야</a:t>
              </a:r>
              <a:r>
                <a:rPr lang="ko-KR" altLang="en-US" sz="1600" b="1" spc="-300" dirty="0">
                  <a:solidFill>
                    <a:schemeClr val="bg1"/>
                  </a:solidFill>
                </a:rPr>
                <a:t>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sp>
        <p:nvSpPr>
          <p:cNvPr id="94" name="모서리가 둥근 직사각형 93"/>
          <p:cNvSpPr/>
          <p:nvPr/>
        </p:nvSpPr>
        <p:spPr>
          <a:xfrm>
            <a:off x="129535" y="2940126"/>
            <a:ext cx="969862" cy="360040"/>
          </a:xfrm>
          <a:prstGeom prst="round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5496" y="188640"/>
            <a:ext cx="1139611" cy="6552728"/>
            <a:chOff x="143920" y="224208"/>
            <a:chExt cx="1120563" cy="6062253"/>
          </a:xfrm>
        </p:grpSpPr>
        <p:pic>
          <p:nvPicPr>
            <p:cNvPr id="5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bg1"/>
                  </a:solidFill>
                </a:rPr>
                <a:t>통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앨범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19270" y="3441028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219270" y="2262290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우체통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795582" y="1278378"/>
            <a:ext cx="6880874" cy="5579622"/>
          </a:xfrm>
          <a:prstGeom prst="roundRect">
            <a:avLst>
              <a:gd name="adj" fmla="val 1548"/>
            </a:avLst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72661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91293" y="1412776"/>
            <a:ext cx="1728192" cy="2605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614100" y="1632288"/>
            <a:ext cx="1461369" cy="14974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259423" y="340641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/>
              <a:t>백태영</a:t>
            </a:r>
            <a:endParaRPr lang="ko-KR" altLang="en-US" b="1" spc="-300" dirty="0"/>
          </a:p>
        </p:txBody>
      </p:sp>
      <p:sp>
        <p:nvSpPr>
          <p:cNvPr id="34" name="직사각형 33"/>
          <p:cNvSpPr/>
          <p:nvPr/>
        </p:nvSpPr>
        <p:spPr>
          <a:xfrm>
            <a:off x="6731370" y="1412776"/>
            <a:ext cx="1728192" cy="2605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854177" y="1632288"/>
            <a:ext cx="1461369" cy="14974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499500" y="340641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/>
              <a:t>이경원</a:t>
            </a:r>
            <a:endParaRPr lang="ko-KR" altLang="en-US" b="1" spc="-300" dirty="0"/>
          </a:p>
        </p:txBody>
      </p:sp>
      <p:sp>
        <p:nvSpPr>
          <p:cNvPr id="37" name="직사각형 36"/>
          <p:cNvSpPr/>
          <p:nvPr/>
        </p:nvSpPr>
        <p:spPr>
          <a:xfrm>
            <a:off x="2080467" y="4137588"/>
            <a:ext cx="1728192" cy="2605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203274" y="4357100"/>
            <a:ext cx="1461369" cy="14974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848597" y="613122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/>
              <a:t>장재영</a:t>
            </a:r>
            <a:endParaRPr lang="ko-KR" altLang="en-US" b="1" spc="-300" dirty="0"/>
          </a:p>
        </p:txBody>
      </p:sp>
      <p:sp>
        <p:nvSpPr>
          <p:cNvPr id="41" name="직사각형 40"/>
          <p:cNvSpPr/>
          <p:nvPr/>
        </p:nvSpPr>
        <p:spPr>
          <a:xfrm>
            <a:off x="4614100" y="4357100"/>
            <a:ext cx="1461369" cy="14974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171739" y="3573016"/>
            <a:ext cx="77080" cy="770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7409059" y="3573016"/>
            <a:ext cx="77080" cy="7708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491293" y="4137588"/>
            <a:ext cx="1728192" cy="2605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59423" y="613122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/>
              <a:t>장한별</a:t>
            </a:r>
            <a:endParaRPr lang="ko-KR" altLang="en-US" b="1" spc="-300" dirty="0"/>
          </a:p>
        </p:txBody>
      </p:sp>
      <p:sp>
        <p:nvSpPr>
          <p:cNvPr id="49" name="타원 48"/>
          <p:cNvSpPr/>
          <p:nvPr/>
        </p:nvSpPr>
        <p:spPr>
          <a:xfrm>
            <a:off x="5171739" y="6271602"/>
            <a:ext cx="77080" cy="77080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728539" y="6271602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731369" y="4137588"/>
            <a:ext cx="1728192" cy="2605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854176" y="4357100"/>
            <a:ext cx="1461369" cy="14974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499499" y="613122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/>
              <a:t>장한별</a:t>
            </a:r>
            <a:endParaRPr lang="ko-KR" altLang="en-US" b="1" spc="-300" dirty="0"/>
          </a:p>
        </p:txBody>
      </p:sp>
      <p:sp>
        <p:nvSpPr>
          <p:cNvPr id="54" name="타원 53"/>
          <p:cNvSpPr/>
          <p:nvPr/>
        </p:nvSpPr>
        <p:spPr>
          <a:xfrm>
            <a:off x="7411815" y="6271602"/>
            <a:ext cx="77080" cy="77080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356697" y="3543243"/>
            <a:ext cx="438326" cy="1202241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705674" y="3464932"/>
            <a:ext cx="438326" cy="120224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576" y="4348392"/>
            <a:ext cx="1456893" cy="150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1195626" y="1284717"/>
            <a:ext cx="503186" cy="479693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60" name="그룹 59"/>
          <p:cNvGrpSpPr/>
          <p:nvPr/>
        </p:nvGrpSpPr>
        <p:grpSpPr>
          <a:xfrm>
            <a:off x="1290124" y="1277804"/>
            <a:ext cx="1499807" cy="486606"/>
            <a:chOff x="7607318" y="2172140"/>
            <a:chExt cx="1538828" cy="486606"/>
          </a:xfrm>
          <a:solidFill>
            <a:srgbClr val="66CCFF"/>
          </a:solidFill>
        </p:grpSpPr>
        <p:sp>
          <p:nvSpPr>
            <p:cNvPr id="61" name="모서리가 둥근 직사각형 60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607318" y="2249351"/>
              <a:ext cx="5315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일기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080467" y="1412776"/>
            <a:ext cx="1728192" cy="2605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48597" y="340641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err="1" smtClean="0"/>
              <a:t>김철연</a:t>
            </a:r>
            <a:endParaRPr lang="ko-KR" altLang="en-US" b="1" spc="-300" dirty="0"/>
          </a:p>
        </p:txBody>
      </p:sp>
      <p:sp>
        <p:nvSpPr>
          <p:cNvPr id="22" name="직사각형 21"/>
          <p:cNvSpPr/>
          <p:nvPr/>
        </p:nvSpPr>
        <p:spPr>
          <a:xfrm>
            <a:off x="2203274" y="1632288"/>
            <a:ext cx="1461369" cy="14974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2728539" y="356794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84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모서리가 둥근 직사각형 93"/>
          <p:cNvSpPr/>
          <p:nvPr/>
        </p:nvSpPr>
        <p:spPr>
          <a:xfrm>
            <a:off x="129535" y="2940126"/>
            <a:ext cx="969862" cy="360040"/>
          </a:xfrm>
          <a:prstGeom prst="round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5496" y="188640"/>
            <a:ext cx="1139611" cy="6552728"/>
            <a:chOff x="143920" y="224208"/>
            <a:chExt cx="1120563" cy="6062253"/>
          </a:xfrm>
        </p:grpSpPr>
        <p:pic>
          <p:nvPicPr>
            <p:cNvPr id="5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bg1"/>
                  </a:solidFill>
                </a:rPr>
                <a:t>통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앨범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19270" y="3441028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219270" y="2262290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우체통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1175107" y="1918946"/>
            <a:ext cx="503186" cy="566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1" name="타원 70"/>
          <p:cNvSpPr/>
          <p:nvPr/>
        </p:nvSpPr>
        <p:spPr>
          <a:xfrm>
            <a:off x="1195626" y="1405556"/>
            <a:ext cx="503186" cy="479693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72" name="그룹 71"/>
          <p:cNvGrpSpPr/>
          <p:nvPr/>
        </p:nvGrpSpPr>
        <p:grpSpPr>
          <a:xfrm>
            <a:off x="1290124" y="1398643"/>
            <a:ext cx="1499807" cy="486606"/>
            <a:chOff x="7607318" y="2172140"/>
            <a:chExt cx="1538828" cy="486606"/>
          </a:xfrm>
          <a:solidFill>
            <a:srgbClr val="66CCFF"/>
          </a:solidFill>
        </p:grpSpPr>
        <p:sp>
          <p:nvSpPr>
            <p:cNvPr id="73" name="모서리가 둥근 직사각형 72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607318" y="2249351"/>
              <a:ext cx="5315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일기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1233460" y="1908036"/>
            <a:ext cx="1472881" cy="592614"/>
            <a:chOff x="7571982" y="2178413"/>
            <a:chExt cx="1511201" cy="48660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4" name="모서리가 둥근 직사각형 63"/>
            <p:cNvSpPr/>
            <p:nvPr/>
          </p:nvSpPr>
          <p:spPr>
            <a:xfrm>
              <a:off x="7659205" y="2178413"/>
              <a:ext cx="1423978" cy="48660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571982" y="2262007"/>
              <a:ext cx="702620" cy="2873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이야</a:t>
              </a:r>
              <a:r>
                <a:rPr lang="ko-KR" altLang="en-US" sz="1600" b="1" spc="-300" dirty="0">
                  <a:solidFill>
                    <a:schemeClr val="bg1"/>
                  </a:solidFill>
                </a:rPr>
                <a:t>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940061" y="1372380"/>
            <a:ext cx="6765613" cy="5485620"/>
          </a:xfrm>
          <a:prstGeom prst="roundRect">
            <a:avLst>
              <a:gd name="adj" fmla="val 154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72661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91293" y="1412776"/>
            <a:ext cx="1728192" cy="2605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614100" y="1632288"/>
            <a:ext cx="1461369" cy="14974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259423" y="340641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/>
              <a:t>백태영</a:t>
            </a:r>
            <a:endParaRPr lang="ko-KR" altLang="en-US" b="1" spc="-300" dirty="0"/>
          </a:p>
        </p:txBody>
      </p:sp>
      <p:sp>
        <p:nvSpPr>
          <p:cNvPr id="34" name="직사각형 33"/>
          <p:cNvSpPr/>
          <p:nvPr/>
        </p:nvSpPr>
        <p:spPr>
          <a:xfrm>
            <a:off x="6731370" y="1412776"/>
            <a:ext cx="1728192" cy="2605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854177" y="1632288"/>
            <a:ext cx="1461369" cy="14974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499500" y="340641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/>
              <a:t>이경원</a:t>
            </a:r>
            <a:endParaRPr lang="ko-KR" altLang="en-US" b="1" spc="-300" dirty="0"/>
          </a:p>
        </p:txBody>
      </p:sp>
      <p:sp>
        <p:nvSpPr>
          <p:cNvPr id="47" name="타원 46"/>
          <p:cNvSpPr/>
          <p:nvPr/>
        </p:nvSpPr>
        <p:spPr>
          <a:xfrm>
            <a:off x="5171739" y="3573016"/>
            <a:ext cx="77080" cy="770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7409059" y="3573016"/>
            <a:ext cx="77080" cy="7708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356697" y="3543243"/>
            <a:ext cx="438326" cy="1202241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705674" y="3464932"/>
            <a:ext cx="438326" cy="120224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080467" y="1412776"/>
            <a:ext cx="1728192" cy="2605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48597" y="340641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err="1" smtClean="0"/>
              <a:t>김철연</a:t>
            </a:r>
            <a:endParaRPr lang="ko-KR" altLang="en-US" b="1" spc="-300" dirty="0"/>
          </a:p>
        </p:txBody>
      </p:sp>
      <p:sp>
        <p:nvSpPr>
          <p:cNvPr id="22" name="직사각형 21"/>
          <p:cNvSpPr/>
          <p:nvPr/>
        </p:nvSpPr>
        <p:spPr>
          <a:xfrm>
            <a:off x="2203274" y="1632288"/>
            <a:ext cx="1461369" cy="14974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2728539" y="356794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274" y="1633980"/>
            <a:ext cx="1461369" cy="149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2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모서리가 둥근 직사각형 93"/>
          <p:cNvSpPr/>
          <p:nvPr/>
        </p:nvSpPr>
        <p:spPr>
          <a:xfrm>
            <a:off x="129535" y="2940126"/>
            <a:ext cx="969862" cy="360040"/>
          </a:xfrm>
          <a:prstGeom prst="round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5496" y="188640"/>
            <a:ext cx="1120563" cy="6552728"/>
            <a:chOff x="143920" y="224208"/>
            <a:chExt cx="1120563" cy="6062253"/>
          </a:xfrm>
        </p:grpSpPr>
        <p:pic>
          <p:nvPicPr>
            <p:cNvPr id="5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bg1"/>
                  </a:solidFill>
                </a:rPr>
                <a:t>통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앨범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19270" y="3441028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219270" y="2262290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우체통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72661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907704" y="1412777"/>
            <a:ext cx="6768752" cy="5328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377470" y="616530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/>
              <a:t>장한별</a:t>
            </a:r>
            <a:endParaRPr lang="ko-KR" altLang="en-US" b="1" spc="-300" dirty="0"/>
          </a:p>
        </p:txBody>
      </p:sp>
      <p:sp>
        <p:nvSpPr>
          <p:cNvPr id="63" name="타원 62"/>
          <p:cNvSpPr/>
          <p:nvPr/>
        </p:nvSpPr>
        <p:spPr>
          <a:xfrm>
            <a:off x="7265436" y="6311430"/>
            <a:ext cx="77080" cy="77080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622" y="1555826"/>
            <a:ext cx="5619595" cy="4461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40984" y="620384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15-07-18</a:t>
            </a:r>
            <a:endParaRPr lang="ko-KR" altLang="en-US" b="1" dirty="0"/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403648" y="3528488"/>
            <a:ext cx="438326" cy="1202241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94028" y="3528488"/>
            <a:ext cx="438326" cy="1202241"/>
          </a:xfrm>
          <a:prstGeom prst="rect">
            <a:avLst/>
          </a:prstGeom>
        </p:spPr>
      </p:pic>
      <p:sp>
        <p:nvSpPr>
          <p:cNvPr id="67" name="타원 66"/>
          <p:cNvSpPr/>
          <p:nvPr/>
        </p:nvSpPr>
        <p:spPr>
          <a:xfrm>
            <a:off x="8465782" y="6249902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8465782" y="5719470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191" y="6311430"/>
            <a:ext cx="381000" cy="38100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8458764" y="567616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돌아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600" spc="-300" dirty="0">
                <a:solidFill>
                  <a:schemeClr val="bg1"/>
                </a:solidFill>
              </a:rPr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18408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340768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한별이네 홈</a:t>
            </a:r>
            <a:endParaRPr lang="ko-KR" altLang="en-US" sz="4400" b="1" dirty="0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633350" y="2167471"/>
            <a:ext cx="3954874" cy="4285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4428664" y="227687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4355976" y="2739358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r>
              <a:rPr lang="en-US" altLang="ko-KR" sz="1400" b="1" spc="-300" dirty="0"/>
              <a:t>3</a:t>
            </a:r>
            <a:endParaRPr lang="ko-KR" altLang="en-US" sz="1400" b="1" spc="-300" dirty="0"/>
          </a:p>
        </p:txBody>
      </p:sp>
      <p:sp>
        <p:nvSpPr>
          <p:cNvPr id="61" name="TextBox 60"/>
          <p:cNvSpPr txBox="1"/>
          <p:nvPr/>
        </p:nvSpPr>
        <p:spPr>
          <a:xfrm>
            <a:off x="2845324" y="3364160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smtClean="0"/>
              <a:t>휴대폰 번호</a:t>
            </a:r>
            <a:endParaRPr lang="ko-KR" altLang="en-US" sz="1400" b="1" spc="-300" dirty="0"/>
          </a:p>
        </p:txBody>
      </p:sp>
      <p:sp>
        <p:nvSpPr>
          <p:cNvPr id="62" name="TextBox 61"/>
          <p:cNvSpPr txBox="1"/>
          <p:nvPr/>
        </p:nvSpPr>
        <p:spPr>
          <a:xfrm>
            <a:off x="2845324" y="3867434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smtClean="0"/>
              <a:t>이메일</a:t>
            </a:r>
            <a:r>
              <a:rPr lang="ko-KR" altLang="en-US" sz="1400" b="1" spc="-300" dirty="0" smtClean="0"/>
              <a:t> 주소</a:t>
            </a:r>
            <a:endParaRPr lang="ko-KR" altLang="en-US" sz="1400" b="1" spc="-300" dirty="0"/>
          </a:p>
        </p:txBody>
      </p:sp>
      <p:sp>
        <p:nvSpPr>
          <p:cNvPr id="63" name="TextBox 62"/>
          <p:cNvSpPr txBox="1"/>
          <p:nvPr/>
        </p:nvSpPr>
        <p:spPr>
          <a:xfrm>
            <a:off x="3140959" y="4280785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smtClean="0"/>
              <a:t>생일</a:t>
            </a:r>
            <a:endParaRPr lang="ko-KR" altLang="en-US" sz="1400" b="1" spc="-300" dirty="0"/>
          </a:p>
        </p:txBody>
      </p:sp>
      <p:sp>
        <p:nvSpPr>
          <p:cNvPr id="64" name="TextBox 63"/>
          <p:cNvSpPr txBox="1"/>
          <p:nvPr/>
        </p:nvSpPr>
        <p:spPr>
          <a:xfrm>
            <a:off x="3140959" y="4777407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별명</a:t>
            </a:r>
            <a:endParaRPr lang="ko-KR" altLang="en-US" sz="1400" b="1" spc="-300" dirty="0"/>
          </a:p>
        </p:txBody>
      </p:sp>
      <p:sp>
        <p:nvSpPr>
          <p:cNvPr id="69" name="TextBox 68"/>
          <p:cNvSpPr txBox="1"/>
          <p:nvPr/>
        </p:nvSpPr>
        <p:spPr>
          <a:xfrm>
            <a:off x="3140959" y="5353471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색</a:t>
            </a:r>
            <a:r>
              <a:rPr lang="ko-KR" altLang="en-US" sz="1400" b="1" spc="-300" dirty="0"/>
              <a:t>상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4141468" y="3364160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4141468" y="3867434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4141469" y="4310403"/>
            <a:ext cx="534494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4141468" y="4814289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13476" y="5353471"/>
            <a:ext cx="288032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4968015" y="4310403"/>
            <a:ext cx="30742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5522548" y="4310403"/>
            <a:ext cx="30742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642284" y="4280785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년</a:t>
            </a:r>
            <a:endParaRPr lang="ko-KR" altLang="en-US" sz="1400" b="1" spc="-300" dirty="0"/>
          </a:p>
        </p:txBody>
      </p:sp>
      <p:sp>
        <p:nvSpPr>
          <p:cNvPr id="77" name="TextBox 76"/>
          <p:cNvSpPr txBox="1"/>
          <p:nvPr/>
        </p:nvSpPr>
        <p:spPr>
          <a:xfrm>
            <a:off x="5218900" y="4280785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월</a:t>
            </a:r>
            <a:endParaRPr lang="ko-KR" altLang="en-US" sz="1400" b="1" spc="-300" dirty="0"/>
          </a:p>
        </p:txBody>
      </p:sp>
      <p:sp>
        <p:nvSpPr>
          <p:cNvPr id="85" name="TextBox 84"/>
          <p:cNvSpPr txBox="1"/>
          <p:nvPr/>
        </p:nvSpPr>
        <p:spPr>
          <a:xfrm>
            <a:off x="5829977" y="4280785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/>
              <a:t>일</a:t>
            </a:r>
          </a:p>
        </p:txBody>
      </p:sp>
      <p:pic>
        <p:nvPicPr>
          <p:cNvPr id="169" name="그림 1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395536" y="3087159"/>
            <a:ext cx="666715" cy="18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7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5744" y="1983590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72661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195447" y="1653108"/>
            <a:ext cx="6984776" cy="4656212"/>
          </a:xfrm>
          <a:prstGeom prst="roundRect">
            <a:avLst>
              <a:gd name="adj" fmla="val 8157"/>
            </a:avLst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420936" y="1646250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57" name="그룹 56"/>
          <p:cNvGrpSpPr/>
          <p:nvPr/>
        </p:nvGrpSpPr>
        <p:grpSpPr>
          <a:xfrm>
            <a:off x="656104" y="1646250"/>
            <a:ext cx="1387869" cy="486606"/>
            <a:chOff x="7722168" y="2172140"/>
            <a:chExt cx="1423978" cy="486606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이웃보기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02" y="1673428"/>
            <a:ext cx="381000" cy="38100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2231922" y="2685683"/>
            <a:ext cx="4909027" cy="8153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92200" y="2915788"/>
            <a:ext cx="157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smtClean="0"/>
              <a:t>쩌려니의</a:t>
            </a:r>
            <a:r>
              <a:rPr lang="ko-KR" altLang="en-US" spc="-300" dirty="0" smtClean="0"/>
              <a:t> 홈</a:t>
            </a:r>
            <a:endParaRPr lang="ko-KR" altLang="en-US" spc="-300" dirty="0"/>
          </a:p>
        </p:txBody>
      </p:sp>
      <p:grpSp>
        <p:nvGrpSpPr>
          <p:cNvPr id="70" name="그룹 69"/>
          <p:cNvGrpSpPr/>
          <p:nvPr/>
        </p:nvGrpSpPr>
        <p:grpSpPr>
          <a:xfrm>
            <a:off x="5654155" y="2866801"/>
            <a:ext cx="455732" cy="440716"/>
            <a:chOff x="6088069" y="3298292"/>
            <a:chExt cx="503186" cy="486606"/>
          </a:xfrm>
        </p:grpSpPr>
        <p:sp>
          <p:nvSpPr>
            <p:cNvPr id="72" name="타원 71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801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74" name="TextBox 73"/>
          <p:cNvSpPr txBox="1"/>
          <p:nvPr/>
        </p:nvSpPr>
        <p:spPr>
          <a:xfrm>
            <a:off x="6078946" y="2915788"/>
            <a:ext cx="75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err="1" smtClean="0"/>
              <a:t>김철</a:t>
            </a:r>
            <a:r>
              <a:rPr lang="ko-KR" altLang="en-US" spc="-300" dirty="0" err="1"/>
              <a:t>연</a:t>
            </a:r>
            <a:endParaRPr lang="ko-KR" altLang="en-US" spc="-300" dirty="0"/>
          </a:p>
        </p:txBody>
      </p:sp>
      <p:sp>
        <p:nvSpPr>
          <p:cNvPr id="3" name="타원 2"/>
          <p:cNvSpPr/>
          <p:nvPr/>
        </p:nvSpPr>
        <p:spPr>
          <a:xfrm>
            <a:off x="2322338" y="2719454"/>
            <a:ext cx="755178" cy="75517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83" y="2719454"/>
            <a:ext cx="679240" cy="679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59825" y="1863928"/>
            <a:ext cx="325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>
                <a:solidFill>
                  <a:schemeClr val="bg1"/>
                </a:solidFill>
              </a:rPr>
              <a:t>현재 연결되어 있는 가족목록 입니다</a:t>
            </a:r>
            <a:r>
              <a:rPr lang="en-US" altLang="ko-KR" b="1" spc="-300" dirty="0" smtClean="0">
                <a:solidFill>
                  <a:schemeClr val="bg1"/>
                </a:solidFill>
              </a:rPr>
              <a:t>.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231922" y="3717032"/>
            <a:ext cx="4909027" cy="8153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292200" y="3947137"/>
            <a:ext cx="157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smtClean="0"/>
              <a:t>행복한 가족</a:t>
            </a:r>
            <a:endParaRPr lang="ko-KR" altLang="en-US" spc="-3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5654155" y="3898150"/>
            <a:ext cx="455732" cy="440716"/>
            <a:chOff x="6088069" y="3298292"/>
            <a:chExt cx="503186" cy="486606"/>
          </a:xfrm>
        </p:grpSpPr>
        <p:sp>
          <p:nvSpPr>
            <p:cNvPr id="37" name="타원 36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801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6078946" y="3947137"/>
            <a:ext cx="75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smtClean="0"/>
              <a:t>장재영</a:t>
            </a:r>
            <a:endParaRPr lang="ko-KR" altLang="en-US" spc="-300" dirty="0"/>
          </a:p>
        </p:txBody>
      </p:sp>
      <p:sp>
        <p:nvSpPr>
          <p:cNvPr id="40" name="타원 39"/>
          <p:cNvSpPr/>
          <p:nvPr/>
        </p:nvSpPr>
        <p:spPr>
          <a:xfrm>
            <a:off x="2322338" y="3750803"/>
            <a:ext cx="755178" cy="75517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83" y="3750803"/>
            <a:ext cx="679240" cy="679240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2231922" y="4725144"/>
            <a:ext cx="4909027" cy="8153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292200" y="4955249"/>
            <a:ext cx="157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err="1" smtClean="0"/>
              <a:t>경워니</a:t>
            </a:r>
            <a:r>
              <a:rPr lang="ko-KR" altLang="en-US" spc="-300" dirty="0" err="1"/>
              <a:t>네</a:t>
            </a:r>
            <a:endParaRPr lang="ko-KR" altLang="en-US" spc="-3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5654155" y="4906262"/>
            <a:ext cx="455732" cy="440716"/>
            <a:chOff x="6088069" y="3298292"/>
            <a:chExt cx="503186" cy="486606"/>
          </a:xfrm>
        </p:grpSpPr>
        <p:sp>
          <p:nvSpPr>
            <p:cNvPr id="54" name="타원 53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801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58" name="TextBox 57"/>
          <p:cNvSpPr txBox="1"/>
          <p:nvPr/>
        </p:nvSpPr>
        <p:spPr>
          <a:xfrm>
            <a:off x="6078946" y="4955249"/>
            <a:ext cx="75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smtClean="0"/>
              <a:t>이경원</a:t>
            </a:r>
            <a:endParaRPr lang="ko-KR" altLang="en-US" spc="-300" dirty="0"/>
          </a:p>
        </p:txBody>
      </p:sp>
      <p:sp>
        <p:nvSpPr>
          <p:cNvPr id="60" name="타원 59"/>
          <p:cNvSpPr/>
          <p:nvPr/>
        </p:nvSpPr>
        <p:spPr>
          <a:xfrm>
            <a:off x="2322338" y="4758915"/>
            <a:ext cx="755178" cy="75517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83" y="4758915"/>
            <a:ext cx="679240" cy="679240"/>
          </a:xfrm>
          <a:prstGeom prst="rect">
            <a:avLst/>
          </a:prstGeom>
        </p:spPr>
      </p:pic>
      <p:cxnSp>
        <p:nvCxnSpPr>
          <p:cNvPr id="64" name="직선 연결선 63"/>
          <p:cNvCxnSpPr/>
          <p:nvPr/>
        </p:nvCxnSpPr>
        <p:spPr>
          <a:xfrm>
            <a:off x="7668344" y="2420888"/>
            <a:ext cx="0" cy="3119581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7511529" y="2672771"/>
            <a:ext cx="313630" cy="31363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86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484784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행복한 가족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97507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97507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97507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74268" y="333870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735728" y="433423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735728" y="5414358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80950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81177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81177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802606" y="2254225"/>
            <a:ext cx="3407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508587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508587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508587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885068" y="3338704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846528" y="4334238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846528" y="541435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92030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92257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92257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176355" y="851125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113010" y="620688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FF99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902386" y="3588235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smtClean="0"/>
              <a:t>장재영</a:t>
            </a:r>
            <a:endParaRPr lang="ko-KR" altLang="en-US" sz="1400" b="1" spc="-3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425437" y="2929010"/>
            <a:ext cx="269488" cy="260608"/>
            <a:chOff x="6088069" y="3298292"/>
            <a:chExt cx="503186" cy="486606"/>
          </a:xfrm>
        </p:grpSpPr>
        <p:sp>
          <p:nvSpPr>
            <p:cNvPr id="54" name="타원 53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90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340768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행복한 가족</a:t>
            </a:r>
            <a:endParaRPr lang="ko-KR" altLang="en-US" sz="4400" b="1" dirty="0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2633350" y="2167471"/>
            <a:ext cx="3954874" cy="4285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4428664" y="227687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4355976" y="2739358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smtClean="0"/>
              <a:t>장재영</a:t>
            </a:r>
            <a:endParaRPr lang="ko-KR" altLang="en-US" sz="1400" b="1" spc="-300" dirty="0"/>
          </a:p>
        </p:txBody>
      </p:sp>
      <p:sp>
        <p:nvSpPr>
          <p:cNvPr id="63" name="TextBox 62"/>
          <p:cNvSpPr txBox="1"/>
          <p:nvPr/>
        </p:nvSpPr>
        <p:spPr>
          <a:xfrm>
            <a:off x="3140959" y="3573016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smtClean="0"/>
              <a:t>생일</a:t>
            </a:r>
            <a:endParaRPr lang="ko-KR" altLang="en-US" sz="1400" b="1" spc="-300" dirty="0"/>
          </a:p>
        </p:txBody>
      </p:sp>
      <p:sp>
        <p:nvSpPr>
          <p:cNvPr id="64" name="TextBox 63"/>
          <p:cNvSpPr txBox="1"/>
          <p:nvPr/>
        </p:nvSpPr>
        <p:spPr>
          <a:xfrm>
            <a:off x="3140959" y="4285662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별명</a:t>
            </a:r>
            <a:endParaRPr lang="ko-KR" altLang="en-US" sz="1400" b="1" spc="-300" dirty="0"/>
          </a:p>
        </p:txBody>
      </p:sp>
      <p:sp>
        <p:nvSpPr>
          <p:cNvPr id="69" name="TextBox 68"/>
          <p:cNvSpPr txBox="1"/>
          <p:nvPr/>
        </p:nvSpPr>
        <p:spPr>
          <a:xfrm>
            <a:off x="3140959" y="4993431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색</a:t>
            </a:r>
            <a:r>
              <a:rPr lang="ko-KR" altLang="en-US" sz="1400" b="1" spc="-300" dirty="0"/>
              <a:t>상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141469" y="3602634"/>
            <a:ext cx="534494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4141468" y="4322544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13476" y="4993431"/>
            <a:ext cx="288032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4968015" y="3602634"/>
            <a:ext cx="30742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5522548" y="3602634"/>
            <a:ext cx="30742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642284" y="3573016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년</a:t>
            </a:r>
            <a:endParaRPr lang="ko-KR" altLang="en-US" sz="1400" b="1" spc="-300" dirty="0"/>
          </a:p>
        </p:txBody>
      </p:sp>
      <p:sp>
        <p:nvSpPr>
          <p:cNvPr id="77" name="TextBox 76"/>
          <p:cNvSpPr txBox="1"/>
          <p:nvPr/>
        </p:nvSpPr>
        <p:spPr>
          <a:xfrm>
            <a:off x="5218900" y="3573016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월</a:t>
            </a:r>
            <a:endParaRPr lang="ko-KR" altLang="en-US" sz="1400" b="1" spc="-300" dirty="0"/>
          </a:p>
        </p:txBody>
      </p:sp>
      <p:sp>
        <p:nvSpPr>
          <p:cNvPr id="85" name="TextBox 84"/>
          <p:cNvSpPr txBox="1"/>
          <p:nvPr/>
        </p:nvSpPr>
        <p:spPr>
          <a:xfrm>
            <a:off x="5829977" y="3573016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/>
              <a:t>일</a:t>
            </a:r>
          </a:p>
        </p:txBody>
      </p:sp>
      <p:pic>
        <p:nvPicPr>
          <p:cNvPr id="169" name="그림 1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395536" y="3087159"/>
            <a:ext cx="666715" cy="1828666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4901629" y="2222189"/>
            <a:ext cx="269488" cy="260608"/>
            <a:chOff x="6088069" y="3298292"/>
            <a:chExt cx="503186" cy="486606"/>
          </a:xfrm>
        </p:grpSpPr>
        <p:sp>
          <p:nvSpPr>
            <p:cNvPr id="35" name="타원 34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4113010" y="620688"/>
            <a:ext cx="872355" cy="772609"/>
            <a:chOff x="7590851" y="4797153"/>
            <a:chExt cx="1067367" cy="969154"/>
          </a:xfrm>
        </p:grpSpPr>
        <p:sp>
          <p:nvSpPr>
            <p:cNvPr id="38" name="타원 37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FF99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574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1559</Words>
  <Application>Microsoft Office PowerPoint</Application>
  <PresentationFormat>화면 슬라이드 쇼(4:3)</PresentationFormat>
  <Paragraphs>1068</Paragraphs>
  <Slides>53</Slides>
  <Notes>30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장한별</dc:creator>
  <cp:lastModifiedBy>장한별</cp:lastModifiedBy>
  <cp:revision>96</cp:revision>
  <dcterms:created xsi:type="dcterms:W3CDTF">2015-07-16T12:16:55Z</dcterms:created>
  <dcterms:modified xsi:type="dcterms:W3CDTF">2015-07-18T02:19:44Z</dcterms:modified>
</cp:coreProperties>
</file>