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8" r:id="rId2"/>
    <p:sldId id="259" r:id="rId3"/>
    <p:sldId id="260" r:id="rId4"/>
    <p:sldId id="261" r:id="rId5"/>
    <p:sldId id="346" r:id="rId6"/>
    <p:sldId id="347" r:id="rId7"/>
    <p:sldId id="348" r:id="rId8"/>
    <p:sldId id="328" r:id="rId9"/>
    <p:sldId id="262" r:id="rId10"/>
    <p:sldId id="294" r:id="rId11"/>
    <p:sldId id="300" r:id="rId12"/>
    <p:sldId id="302" r:id="rId13"/>
    <p:sldId id="295" r:id="rId14"/>
    <p:sldId id="329" r:id="rId15"/>
    <p:sldId id="303" r:id="rId16"/>
    <p:sldId id="305" r:id="rId17"/>
    <p:sldId id="306" r:id="rId18"/>
    <p:sldId id="344" r:id="rId19"/>
    <p:sldId id="331" r:id="rId20"/>
    <p:sldId id="330" r:id="rId21"/>
    <p:sldId id="309" r:id="rId22"/>
    <p:sldId id="343" r:id="rId23"/>
    <p:sldId id="307" r:id="rId24"/>
    <p:sldId id="345" r:id="rId25"/>
    <p:sldId id="308" r:id="rId26"/>
    <p:sldId id="310" r:id="rId27"/>
    <p:sldId id="333" r:id="rId28"/>
    <p:sldId id="288" r:id="rId29"/>
    <p:sldId id="334" r:id="rId30"/>
    <p:sldId id="291" r:id="rId31"/>
    <p:sldId id="342" r:id="rId32"/>
    <p:sldId id="292" r:id="rId33"/>
    <p:sldId id="341" r:id="rId34"/>
    <p:sldId id="335" r:id="rId35"/>
    <p:sldId id="336" r:id="rId36"/>
    <p:sldId id="337" r:id="rId37"/>
    <p:sldId id="338" r:id="rId38"/>
    <p:sldId id="339" r:id="rId39"/>
    <p:sldId id="340" r:id="rId40"/>
    <p:sldId id="289" r:id="rId41"/>
    <p:sldId id="290" r:id="rId42"/>
    <p:sldId id="296" r:id="rId43"/>
    <p:sldId id="293" r:id="rId44"/>
    <p:sldId id="297" r:id="rId45"/>
    <p:sldId id="298" r:id="rId46"/>
    <p:sldId id="266" r:id="rId47"/>
    <p:sldId id="269" r:id="rId48"/>
    <p:sldId id="271" r:id="rId49"/>
    <p:sldId id="272" r:id="rId50"/>
    <p:sldId id="273" r:id="rId51"/>
    <p:sldId id="274" r:id="rId52"/>
    <p:sldId id="268" r:id="rId53"/>
    <p:sldId id="280" r:id="rId54"/>
    <p:sldId id="281" r:id="rId55"/>
    <p:sldId id="276" r:id="rId56"/>
    <p:sldId id="311" r:id="rId57"/>
    <p:sldId id="278" r:id="rId58"/>
    <p:sldId id="283" r:id="rId59"/>
    <p:sldId id="284" r:id="rId60"/>
    <p:sldId id="279" r:id="rId61"/>
    <p:sldId id="282" r:id="rId62"/>
    <p:sldId id="312" r:id="rId63"/>
    <p:sldId id="313" r:id="rId64"/>
    <p:sldId id="286" r:id="rId65"/>
    <p:sldId id="316" r:id="rId66"/>
    <p:sldId id="318" r:id="rId67"/>
    <p:sldId id="315" r:id="rId68"/>
    <p:sldId id="314" r:id="rId69"/>
    <p:sldId id="317" r:id="rId70"/>
    <p:sldId id="321" r:id="rId71"/>
    <p:sldId id="323" r:id="rId72"/>
    <p:sldId id="320" r:id="rId73"/>
    <p:sldId id="324" r:id="rId74"/>
    <p:sldId id="327" r:id="rId75"/>
    <p:sldId id="325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B0F0"/>
    <a:srgbClr val="000000"/>
    <a:srgbClr val="FF9999"/>
    <a:srgbClr val="00B05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8609" autoAdjust="0"/>
  </p:normalViewPr>
  <p:slideViewPr>
    <p:cSldViewPr>
      <p:cViewPr varScale="1">
        <p:scale>
          <a:sx n="67" d="100"/>
          <a:sy n="67" d="100"/>
        </p:scale>
        <p:origin x="-50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18ECB-8D5A-4BF1-BFA5-F72CC3D3B9DA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09216-00EF-478F-A38F-82799E8FD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7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수정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일기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06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88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201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2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7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9216-00EF-478F-A38F-82799E8FDB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2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EC78-D390-415C-952B-3D55A7E0987F}" type="datetimeFigureOut">
              <a:rPr lang="ko-KR" altLang="en-US" smtClean="0"/>
              <a:t>2015-07-18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19872" y="1880870"/>
            <a:ext cx="2304256" cy="230425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집으로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들어가</a:t>
            </a:r>
            <a:r>
              <a:rPr lang="ko-KR" altLang="en-US" sz="2000" b="1" dirty="0">
                <a:solidFill>
                  <a:srgbClr val="00B0F0"/>
                </a:solidFill>
              </a:rPr>
              <a:t>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633350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4428664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55976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2845324" y="336416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2845324" y="38674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3140959" y="4280785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3140959" y="477740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59" y="535347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141468" y="336416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41468" y="386743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41469" y="4310403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41468" y="4814289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13476" y="535347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68015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522548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42284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5218900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5829977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9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33350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4428664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355976" y="273935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3140959" y="3573016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3140959" y="4285662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59" y="499343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41469" y="3602634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41468" y="432254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13476" y="499343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68015" y="3602634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522548" y="3602634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642284" y="357301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5218900" y="357301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5829977" y="357301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4901629" y="2222189"/>
            <a:ext cx="269488" cy="260608"/>
            <a:chOff x="6088069" y="3298292"/>
            <a:chExt cx="503186" cy="486606"/>
          </a:xfrm>
        </p:grpSpPr>
        <p:sp>
          <p:nvSpPr>
            <p:cNvPr id="35" name="타원 34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38" name="타원 37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7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5" name="타원 74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25" name="타원 124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27" name="타원 126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1" name="그림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2" name="타원 131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16" name="그룹 115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17" name="타원 11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5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타원 67"/>
          <p:cNvSpPr/>
          <p:nvPr/>
        </p:nvSpPr>
        <p:spPr>
          <a:xfrm>
            <a:off x="756446" y="2185608"/>
            <a:ext cx="503186" cy="4866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51883" y="2185608"/>
            <a:ext cx="1387869" cy="486606"/>
            <a:chOff x="7722168" y="2172140"/>
            <a:chExt cx="1423978" cy="486606"/>
          </a:xfrm>
          <a:solidFill>
            <a:srgbClr val="00B0F0"/>
          </a:solidFill>
        </p:grpSpPr>
        <p:sp>
          <p:nvSpPr>
            <p:cNvPr id="75" name="모서리가 둥근 직사각형 74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2" y="2227760"/>
            <a:ext cx="382988" cy="382988"/>
          </a:xfrm>
          <a:prstGeom prst="rect">
            <a:avLst/>
          </a:prstGeom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8157"/>
            </a:avLst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420936" y="164625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56104" y="164625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2" y="1673428"/>
            <a:ext cx="381000" cy="381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9825" y="186392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solidFill>
                  <a:schemeClr val="bg1"/>
                </a:solidFill>
              </a:rPr>
              <a:t>현재 연결되어 있는 가족목록 입니다</a:t>
            </a:r>
            <a:r>
              <a:rPr lang="en-US" altLang="ko-KR" b="1" spc="-300" dirty="0" smtClean="0">
                <a:solidFill>
                  <a:schemeClr val="bg1"/>
                </a:solidFill>
              </a:rPr>
              <a:t>.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231922" y="3717032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이웃 홈이 없습니다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타원 77"/>
          <p:cNvSpPr/>
          <p:nvPr/>
        </p:nvSpPr>
        <p:spPr>
          <a:xfrm>
            <a:off x="756446" y="2185608"/>
            <a:ext cx="503186" cy="4866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951883" y="2185608"/>
            <a:ext cx="1387869" cy="486606"/>
            <a:chOff x="7722168" y="2172140"/>
            <a:chExt cx="1423978" cy="486606"/>
          </a:xfrm>
          <a:solidFill>
            <a:srgbClr val="00B0F0"/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8157"/>
            </a:avLst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420936" y="164625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56104" y="164625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2" y="1673428"/>
            <a:ext cx="381000" cy="381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231922" y="2685683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92200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쩌려니의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5654155" y="2866801"/>
            <a:ext cx="455732" cy="440716"/>
            <a:chOff x="6088069" y="3298292"/>
            <a:chExt cx="503186" cy="486606"/>
          </a:xfrm>
        </p:grpSpPr>
        <p:sp>
          <p:nvSpPr>
            <p:cNvPr id="72" name="타원 71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/>
        </p:nvSpPr>
        <p:spPr>
          <a:xfrm>
            <a:off x="6078946" y="2915788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322338" y="2719454"/>
            <a:ext cx="755178" cy="755178"/>
            <a:chOff x="2322338" y="2719454"/>
            <a:chExt cx="755178" cy="755178"/>
          </a:xfrm>
        </p:grpSpPr>
        <p:sp>
          <p:nvSpPr>
            <p:cNvPr id="3" name="타원 2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059825" y="186392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>
                <a:solidFill>
                  <a:schemeClr val="bg1"/>
                </a:solidFill>
              </a:rPr>
              <a:t>현재 연결되어 있는 가족목록 입니다</a:t>
            </a:r>
            <a:r>
              <a:rPr lang="en-US" altLang="ko-KR" b="1" spc="-300" dirty="0" smtClean="0">
                <a:solidFill>
                  <a:schemeClr val="bg1"/>
                </a:solidFill>
              </a:rPr>
              <a:t>.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231922" y="3717032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92200" y="3947137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행복한 가족</a:t>
            </a:r>
            <a:endParaRPr lang="ko-KR" altLang="en-US" spc="-3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4155" y="3898150"/>
            <a:ext cx="455732" cy="440716"/>
            <a:chOff x="6088069" y="3298292"/>
            <a:chExt cx="503186" cy="486606"/>
          </a:xfrm>
        </p:grpSpPr>
        <p:sp>
          <p:nvSpPr>
            <p:cNvPr id="37" name="타원 3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6078946" y="3947137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장재영</a:t>
            </a:r>
            <a:endParaRPr lang="ko-KR" altLang="en-US" spc="-300" dirty="0"/>
          </a:p>
        </p:txBody>
      </p:sp>
      <p:sp>
        <p:nvSpPr>
          <p:cNvPr id="40" name="타원 39"/>
          <p:cNvSpPr/>
          <p:nvPr/>
        </p:nvSpPr>
        <p:spPr>
          <a:xfrm>
            <a:off x="2322338" y="3750803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3750803"/>
            <a:ext cx="679240" cy="679240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231922" y="4725144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92200" y="4955249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경워니</a:t>
            </a:r>
            <a:r>
              <a:rPr lang="ko-KR" altLang="en-US" spc="-300" dirty="0" err="1"/>
              <a:t>네</a:t>
            </a:r>
            <a:endParaRPr lang="ko-KR" altLang="en-US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5654155" y="4906262"/>
            <a:ext cx="455732" cy="440716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6078946" y="4955249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smtClean="0"/>
              <a:t>이경원</a:t>
            </a:r>
            <a:endParaRPr lang="ko-KR" altLang="en-US" spc="-300" dirty="0"/>
          </a:p>
        </p:txBody>
      </p:sp>
      <p:sp>
        <p:nvSpPr>
          <p:cNvPr id="60" name="타원 59"/>
          <p:cNvSpPr/>
          <p:nvPr/>
        </p:nvSpPr>
        <p:spPr>
          <a:xfrm>
            <a:off x="2322338" y="4758915"/>
            <a:ext cx="755178" cy="7551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3" y="4758915"/>
            <a:ext cx="679240" cy="679240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7668344" y="2436741"/>
            <a:ext cx="0" cy="3152499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511529" y="2758973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2" y="2227760"/>
            <a:ext cx="382988" cy="3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843009" y="220354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18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927" y="2204135"/>
            <a:ext cx="503186" cy="486606"/>
            <a:chOff x="683568" y="2438338"/>
            <a:chExt cx="503186" cy="486606"/>
          </a:xfrm>
        </p:grpSpPr>
        <p:sp>
          <p:nvSpPr>
            <p:cNvPr id="63" name="타원 62"/>
            <p:cNvSpPr/>
            <p:nvPr/>
          </p:nvSpPr>
          <p:spPr>
            <a:xfrm>
              <a:off x="683568" y="2438338"/>
              <a:ext cx="503186" cy="486606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1" y="246551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35220" y="1646384"/>
            <a:ext cx="1387869" cy="486606"/>
            <a:chOff x="7722168" y="2172140"/>
            <a:chExt cx="1423978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이웃찾기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9196" y="1646384"/>
            <a:ext cx="503186" cy="486606"/>
            <a:chOff x="395536" y="2185608"/>
            <a:chExt cx="503186" cy="486606"/>
          </a:xfrm>
        </p:grpSpPr>
        <p:sp>
          <p:nvSpPr>
            <p:cNvPr id="78" name="타원 77"/>
            <p:cNvSpPr/>
            <p:nvPr/>
          </p:nvSpPr>
          <p:spPr>
            <a:xfrm>
              <a:off x="395536" y="2185608"/>
              <a:ext cx="503186" cy="4866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26" y="2227760"/>
              <a:ext cx="382988" cy="382988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2123728" y="2062150"/>
            <a:ext cx="1148934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홈 이름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19872" y="2062150"/>
            <a:ext cx="3961520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15816" y="2132990"/>
            <a:ext cx="288032" cy="21589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23728" y="2510908"/>
            <a:ext cx="1148934" cy="11341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300" dirty="0" smtClean="0">
                <a:solidFill>
                  <a:schemeClr val="tx1"/>
                </a:solidFill>
              </a:rPr>
              <a:t>홈 이름</a:t>
            </a:r>
            <a:endParaRPr lang="en-US" altLang="ko-KR" sz="1600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tx1"/>
                </a:solidFill>
              </a:rPr>
              <a:t>이름</a:t>
            </a:r>
            <a:endParaRPr lang="en-US" altLang="ko-KR" sz="1600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tx1"/>
                </a:solidFill>
              </a:rPr>
              <a:t>휴대폰번호</a:t>
            </a:r>
            <a:endParaRPr lang="ko-KR" altLang="en-US" sz="1600" spc="-300" dirty="0">
              <a:solidFill>
                <a:schemeClr val="tx1"/>
              </a:solidFill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170" y="2050488"/>
            <a:ext cx="382988" cy="3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843009" y="220354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18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927" y="2204135"/>
            <a:ext cx="503186" cy="486606"/>
            <a:chOff x="683568" y="2438338"/>
            <a:chExt cx="503186" cy="486606"/>
          </a:xfrm>
        </p:grpSpPr>
        <p:sp>
          <p:nvSpPr>
            <p:cNvPr id="63" name="타원 62"/>
            <p:cNvSpPr/>
            <p:nvPr/>
          </p:nvSpPr>
          <p:spPr>
            <a:xfrm>
              <a:off x="683568" y="2438338"/>
              <a:ext cx="503186" cy="486606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1" y="246551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35220" y="1646384"/>
            <a:ext cx="1387869" cy="486606"/>
            <a:chOff x="7722168" y="2172140"/>
            <a:chExt cx="1423978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이웃찾기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9196" y="1646384"/>
            <a:ext cx="503186" cy="486606"/>
            <a:chOff x="395536" y="2185608"/>
            <a:chExt cx="503186" cy="486606"/>
          </a:xfrm>
        </p:grpSpPr>
        <p:sp>
          <p:nvSpPr>
            <p:cNvPr id="78" name="타원 77"/>
            <p:cNvSpPr/>
            <p:nvPr/>
          </p:nvSpPr>
          <p:spPr>
            <a:xfrm>
              <a:off x="395536" y="2185608"/>
              <a:ext cx="503186" cy="4866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26" y="2227760"/>
              <a:ext cx="382988" cy="382988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2123728" y="2062150"/>
            <a:ext cx="1148934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이름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19872" y="2062150"/>
            <a:ext cx="3961520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dirty="0" err="1">
                <a:solidFill>
                  <a:schemeClr val="tx1"/>
                </a:solidFill>
              </a:rPr>
              <a:t>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15816" y="2132990"/>
            <a:ext cx="288032" cy="21589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170" y="2050488"/>
            <a:ext cx="382988" cy="382988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2158453" y="2679496"/>
            <a:ext cx="5233732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162948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 smtClean="0"/>
              <a:t>쩌려니의</a:t>
            </a:r>
            <a:r>
              <a:rPr lang="ko-KR" altLang="en-US" b="1" spc="-300" dirty="0" smtClean="0"/>
              <a:t> 홈</a:t>
            </a:r>
            <a:endParaRPr lang="ko-KR" altLang="en-US" b="1" spc="-3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374964" y="2719454"/>
            <a:ext cx="755178" cy="755178"/>
            <a:chOff x="2322338" y="2719454"/>
            <a:chExt cx="755178" cy="755178"/>
          </a:xfrm>
        </p:grpSpPr>
        <p:sp>
          <p:nvSpPr>
            <p:cNvPr id="41" name="타원 4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69" name="타원 68"/>
          <p:cNvSpPr/>
          <p:nvPr/>
        </p:nvSpPr>
        <p:spPr>
          <a:xfrm>
            <a:off x="4885859" y="2869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4685054" y="3081986"/>
            <a:ext cx="77080" cy="770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10240" y="2852298"/>
            <a:ext cx="1079705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0" dirty="0">
                <a:solidFill>
                  <a:schemeClr val="tx1"/>
                </a:solidFill>
              </a:rPr>
              <a:t>3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spc="-300" dirty="0" smtClean="0">
                <a:solidFill>
                  <a:schemeClr val="tx1"/>
                </a:solidFill>
              </a:rPr>
              <a:t>18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일</a:t>
            </a:r>
            <a:endParaRPr lang="ko-KR" altLang="en-US" sz="1400" spc="-3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47060" y="299222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5347060" y="2691119"/>
            <a:ext cx="269488" cy="260608"/>
            <a:chOff x="6088069" y="3298292"/>
            <a:chExt cx="503186" cy="486606"/>
          </a:xfrm>
        </p:grpSpPr>
        <p:sp>
          <p:nvSpPr>
            <p:cNvPr id="89" name="타원 88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91" name="모서리가 둥근 직사각형 90"/>
          <p:cNvSpPr/>
          <p:nvPr/>
        </p:nvSpPr>
        <p:spPr>
          <a:xfrm>
            <a:off x="2158453" y="3861048"/>
            <a:ext cx="5233732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162948" y="4097340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 smtClean="0"/>
              <a:t>김철연의</a:t>
            </a:r>
            <a:r>
              <a:rPr lang="ko-KR" altLang="en-US" b="1" spc="-300" dirty="0" smtClean="0"/>
              <a:t> 홈</a:t>
            </a:r>
            <a:endParaRPr lang="ko-KR" altLang="en-US" b="1" spc="-3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2374964" y="3901006"/>
            <a:ext cx="755178" cy="755178"/>
            <a:chOff x="2322338" y="2719454"/>
            <a:chExt cx="755178" cy="755178"/>
          </a:xfrm>
        </p:grpSpPr>
        <p:sp>
          <p:nvSpPr>
            <p:cNvPr id="94" name="타원 93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96" name="타원 95"/>
          <p:cNvSpPr/>
          <p:nvPr/>
        </p:nvSpPr>
        <p:spPr>
          <a:xfrm>
            <a:off x="4885859" y="4050583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4685054" y="4263538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6010240" y="4033850"/>
            <a:ext cx="1079705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0" dirty="0">
                <a:solidFill>
                  <a:schemeClr val="tx1"/>
                </a:solidFill>
              </a:rPr>
              <a:t>3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spc="-300" dirty="0" smtClean="0">
                <a:solidFill>
                  <a:schemeClr val="tx1"/>
                </a:solidFill>
              </a:rPr>
              <a:t>28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일</a:t>
            </a:r>
            <a:endParaRPr lang="ko-KR" altLang="en-US" sz="1400" spc="-3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47060" y="417377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5347060" y="3872671"/>
            <a:ext cx="269488" cy="260608"/>
            <a:chOff x="6088069" y="3298292"/>
            <a:chExt cx="503186" cy="486606"/>
          </a:xfrm>
        </p:grpSpPr>
        <p:sp>
          <p:nvSpPr>
            <p:cNvPr id="101" name="타원 100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103" name="모서리가 둥근 직사각형 102"/>
          <p:cNvSpPr/>
          <p:nvPr/>
        </p:nvSpPr>
        <p:spPr>
          <a:xfrm>
            <a:off x="2158453" y="5085184"/>
            <a:ext cx="5233732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162948" y="5321476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 smtClean="0"/>
              <a:t>뿌잉뿌잉</a:t>
            </a:r>
            <a:endParaRPr lang="ko-KR" altLang="en-US" b="1" spc="-3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2374964" y="5125142"/>
            <a:ext cx="755178" cy="755178"/>
            <a:chOff x="2322338" y="2719454"/>
            <a:chExt cx="755178" cy="755178"/>
          </a:xfrm>
        </p:grpSpPr>
        <p:sp>
          <p:nvSpPr>
            <p:cNvPr id="106" name="타원 105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108" name="타원 107"/>
          <p:cNvSpPr/>
          <p:nvPr/>
        </p:nvSpPr>
        <p:spPr>
          <a:xfrm>
            <a:off x="4885859" y="527471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685054" y="548767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010240" y="5257986"/>
            <a:ext cx="1079705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0" dirty="0" smtClean="0">
                <a:solidFill>
                  <a:schemeClr val="tx1"/>
                </a:solidFill>
              </a:rPr>
              <a:t>4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spc="-300" dirty="0" smtClean="0">
                <a:solidFill>
                  <a:schemeClr val="tx1"/>
                </a:solidFill>
              </a:rPr>
              <a:t>11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일</a:t>
            </a:r>
            <a:endParaRPr lang="ko-KR" altLang="en-US" sz="1400" spc="-3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47060" y="539790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</p:spTree>
    <p:extLst>
      <p:ext uri="{BB962C8B-B14F-4D97-AF65-F5344CB8AC3E}">
        <p14:creationId xmlns:p14="http://schemas.microsoft.com/office/powerpoint/2010/main" val="38024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843009" y="220354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18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927" y="2204135"/>
            <a:ext cx="503186" cy="486606"/>
            <a:chOff x="683568" y="2438338"/>
            <a:chExt cx="503186" cy="486606"/>
          </a:xfrm>
        </p:grpSpPr>
        <p:sp>
          <p:nvSpPr>
            <p:cNvPr id="63" name="타원 62"/>
            <p:cNvSpPr/>
            <p:nvPr/>
          </p:nvSpPr>
          <p:spPr>
            <a:xfrm>
              <a:off x="683568" y="2438338"/>
              <a:ext cx="503186" cy="486606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1" y="246551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35220" y="1646384"/>
            <a:ext cx="1387869" cy="486606"/>
            <a:chOff x="7722168" y="2172140"/>
            <a:chExt cx="1423978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이웃찾기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9196" y="1646384"/>
            <a:ext cx="503186" cy="486606"/>
            <a:chOff x="395536" y="2185608"/>
            <a:chExt cx="503186" cy="486606"/>
          </a:xfrm>
        </p:grpSpPr>
        <p:sp>
          <p:nvSpPr>
            <p:cNvPr id="78" name="타원 77"/>
            <p:cNvSpPr/>
            <p:nvPr/>
          </p:nvSpPr>
          <p:spPr>
            <a:xfrm>
              <a:off x="395536" y="2185608"/>
              <a:ext cx="503186" cy="4866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26" y="2227760"/>
              <a:ext cx="382988" cy="382988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2123728" y="2062150"/>
            <a:ext cx="1148934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홈 이름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19872" y="2062150"/>
            <a:ext cx="3961520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철연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15816" y="2132990"/>
            <a:ext cx="288032" cy="21589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170" y="2050488"/>
            <a:ext cx="382988" cy="382988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2158453" y="2679496"/>
            <a:ext cx="5233732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162948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 smtClean="0"/>
              <a:t>이철연의</a:t>
            </a:r>
            <a:r>
              <a:rPr lang="ko-KR" altLang="en-US" b="1" spc="-300" dirty="0" smtClean="0"/>
              <a:t> 홈</a:t>
            </a:r>
            <a:endParaRPr lang="ko-KR" altLang="en-US" b="1" spc="-3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374964" y="2719454"/>
            <a:ext cx="755178" cy="755178"/>
            <a:chOff x="2322338" y="2719454"/>
            <a:chExt cx="755178" cy="755178"/>
          </a:xfrm>
        </p:grpSpPr>
        <p:sp>
          <p:nvSpPr>
            <p:cNvPr id="41" name="타원 4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69" name="타원 68"/>
          <p:cNvSpPr/>
          <p:nvPr/>
        </p:nvSpPr>
        <p:spPr>
          <a:xfrm>
            <a:off x="4885859" y="2869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4685054" y="3081986"/>
            <a:ext cx="77080" cy="770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10240" y="2852298"/>
            <a:ext cx="1079705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0" dirty="0">
                <a:solidFill>
                  <a:schemeClr val="tx1"/>
                </a:solidFill>
              </a:rPr>
              <a:t>3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spc="-300" dirty="0" smtClean="0">
                <a:solidFill>
                  <a:schemeClr val="tx1"/>
                </a:solidFill>
              </a:rPr>
              <a:t>18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일</a:t>
            </a:r>
            <a:endParaRPr lang="ko-KR" altLang="en-US" sz="1400" spc="-3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47060" y="299222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/>
              <a:t>이</a:t>
            </a:r>
            <a:r>
              <a:rPr lang="ko-KR" altLang="en-US" sz="1400" b="1" spc="-300" dirty="0" err="1" smtClean="0"/>
              <a:t>철연</a:t>
            </a:r>
            <a:endParaRPr lang="ko-KR" altLang="en-US" sz="1400" b="1" spc="-3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5347060" y="2691119"/>
            <a:ext cx="269488" cy="260608"/>
            <a:chOff x="6088069" y="3298292"/>
            <a:chExt cx="503186" cy="486606"/>
          </a:xfrm>
        </p:grpSpPr>
        <p:sp>
          <p:nvSpPr>
            <p:cNvPr id="89" name="타원 88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91" name="모서리가 둥근 직사각형 90"/>
          <p:cNvSpPr/>
          <p:nvPr/>
        </p:nvSpPr>
        <p:spPr>
          <a:xfrm>
            <a:off x="2158453" y="3861048"/>
            <a:ext cx="5233732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162948" y="4097340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 smtClean="0"/>
              <a:t>김철연의</a:t>
            </a:r>
            <a:r>
              <a:rPr lang="ko-KR" altLang="en-US" b="1" spc="-300" dirty="0" smtClean="0"/>
              <a:t> 홈</a:t>
            </a:r>
            <a:endParaRPr lang="ko-KR" altLang="en-US" b="1" spc="-3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2374964" y="3901006"/>
            <a:ext cx="755178" cy="755178"/>
            <a:chOff x="2322338" y="2719454"/>
            <a:chExt cx="755178" cy="755178"/>
          </a:xfrm>
        </p:grpSpPr>
        <p:sp>
          <p:nvSpPr>
            <p:cNvPr id="94" name="타원 93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96" name="타원 95"/>
          <p:cNvSpPr/>
          <p:nvPr/>
        </p:nvSpPr>
        <p:spPr>
          <a:xfrm>
            <a:off x="4885859" y="4050583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4685054" y="4263538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6010240" y="4033850"/>
            <a:ext cx="1079705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0" dirty="0">
                <a:solidFill>
                  <a:schemeClr val="tx1"/>
                </a:solidFill>
              </a:rPr>
              <a:t>3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spc="-300" dirty="0" smtClean="0">
                <a:solidFill>
                  <a:schemeClr val="tx1"/>
                </a:solidFill>
              </a:rPr>
              <a:t>28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일</a:t>
            </a:r>
            <a:endParaRPr lang="ko-KR" altLang="en-US" sz="1400" spc="-3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47060" y="417377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</a:t>
            </a:r>
            <a:r>
              <a:rPr lang="ko-KR" altLang="en-US" sz="1400" b="1" spc="-300" dirty="0" err="1"/>
              <a:t>철</a:t>
            </a:r>
            <a:r>
              <a:rPr lang="ko-KR" altLang="en-US" sz="1400" b="1" spc="-300" dirty="0" err="1" smtClean="0"/>
              <a:t>연</a:t>
            </a:r>
            <a:endParaRPr lang="ko-KR" altLang="en-US" sz="1400" b="1" spc="-3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5347060" y="3872671"/>
            <a:ext cx="269488" cy="260608"/>
            <a:chOff x="6088069" y="3298292"/>
            <a:chExt cx="503186" cy="486606"/>
          </a:xfrm>
        </p:grpSpPr>
        <p:sp>
          <p:nvSpPr>
            <p:cNvPr id="101" name="타원 100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103" name="모서리가 둥근 직사각형 102"/>
          <p:cNvSpPr/>
          <p:nvPr/>
        </p:nvSpPr>
        <p:spPr>
          <a:xfrm>
            <a:off x="2158453" y="5085184"/>
            <a:ext cx="5233732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3162948" y="5321476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300" dirty="0" err="1" smtClean="0"/>
              <a:t>철연철연</a:t>
            </a:r>
            <a:endParaRPr lang="ko-KR" altLang="en-US" b="1" spc="-3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2374964" y="5125142"/>
            <a:ext cx="755178" cy="755178"/>
            <a:chOff x="2322338" y="2719454"/>
            <a:chExt cx="755178" cy="755178"/>
          </a:xfrm>
        </p:grpSpPr>
        <p:sp>
          <p:nvSpPr>
            <p:cNvPr id="106" name="타원 105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108" name="타원 107"/>
          <p:cNvSpPr/>
          <p:nvPr/>
        </p:nvSpPr>
        <p:spPr>
          <a:xfrm>
            <a:off x="4885859" y="527471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4685054" y="548767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010240" y="5257986"/>
            <a:ext cx="1079705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300" dirty="0" smtClean="0">
                <a:solidFill>
                  <a:schemeClr val="tx1"/>
                </a:solidFill>
              </a:rPr>
              <a:t>4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월 </a:t>
            </a:r>
            <a:r>
              <a:rPr lang="en-US" altLang="ko-KR" sz="1400" spc="-300" dirty="0" smtClean="0">
                <a:solidFill>
                  <a:schemeClr val="tx1"/>
                </a:solidFill>
              </a:rPr>
              <a:t>11</a:t>
            </a:r>
            <a:r>
              <a:rPr lang="ko-KR" altLang="en-US" sz="1400" spc="-300" dirty="0" smtClean="0">
                <a:solidFill>
                  <a:schemeClr val="tx1"/>
                </a:solidFill>
              </a:rPr>
              <a:t>일</a:t>
            </a:r>
            <a:endParaRPr lang="ko-KR" altLang="en-US" sz="1400" spc="-3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47060" y="539790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박팽년</a:t>
            </a:r>
            <a:endParaRPr lang="ko-KR" altLang="en-US" sz="1400" b="1" spc="-3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5347060" y="5144415"/>
            <a:ext cx="269488" cy="260608"/>
            <a:chOff x="6088069" y="3298292"/>
            <a:chExt cx="503186" cy="486606"/>
          </a:xfrm>
        </p:grpSpPr>
        <p:sp>
          <p:nvSpPr>
            <p:cNvPr id="70" name="타원 69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6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843009" y="220354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18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927" y="2204135"/>
            <a:ext cx="503186" cy="486606"/>
            <a:chOff x="683568" y="2438338"/>
            <a:chExt cx="503186" cy="486606"/>
          </a:xfrm>
        </p:grpSpPr>
        <p:sp>
          <p:nvSpPr>
            <p:cNvPr id="63" name="타원 62"/>
            <p:cNvSpPr/>
            <p:nvPr/>
          </p:nvSpPr>
          <p:spPr>
            <a:xfrm>
              <a:off x="683568" y="2438338"/>
              <a:ext cx="503186" cy="486606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1" y="246551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35220" y="1646384"/>
            <a:ext cx="1387869" cy="486606"/>
            <a:chOff x="7722168" y="2172140"/>
            <a:chExt cx="1423978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이웃찾기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9196" y="1646384"/>
            <a:ext cx="503186" cy="486606"/>
            <a:chOff x="395536" y="2185608"/>
            <a:chExt cx="503186" cy="486606"/>
          </a:xfrm>
        </p:grpSpPr>
        <p:sp>
          <p:nvSpPr>
            <p:cNvPr id="78" name="타원 77"/>
            <p:cNvSpPr/>
            <p:nvPr/>
          </p:nvSpPr>
          <p:spPr>
            <a:xfrm>
              <a:off x="395536" y="2185608"/>
              <a:ext cx="503186" cy="4866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26" y="2227760"/>
              <a:ext cx="382988" cy="382988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2123728" y="2062150"/>
            <a:ext cx="1148934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419872" y="2062150"/>
            <a:ext cx="3961520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dirty="0" err="1">
                <a:solidFill>
                  <a:schemeClr val="tx1"/>
                </a:solidFill>
              </a:rPr>
              <a:t>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2915816" y="2132990"/>
            <a:ext cx="288032" cy="21589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170" y="2050488"/>
            <a:ext cx="382988" cy="382988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2231922" y="2685683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92200" y="2915788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쩌려니의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5654155" y="2866801"/>
            <a:ext cx="455732" cy="440716"/>
            <a:chOff x="6088069" y="3298292"/>
            <a:chExt cx="503186" cy="486606"/>
          </a:xfrm>
        </p:grpSpPr>
        <p:sp>
          <p:nvSpPr>
            <p:cNvPr id="37" name="타원 3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6078946" y="2915788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322338" y="2719454"/>
            <a:ext cx="755178" cy="755178"/>
            <a:chOff x="2322338" y="2719454"/>
            <a:chExt cx="755178" cy="755178"/>
          </a:xfrm>
        </p:grpSpPr>
        <p:sp>
          <p:nvSpPr>
            <p:cNvPr id="41" name="타원 40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sp>
        <p:nvSpPr>
          <p:cNvPr id="43" name="모서리가 둥근 직사각형 42"/>
          <p:cNvSpPr/>
          <p:nvPr/>
        </p:nvSpPr>
        <p:spPr>
          <a:xfrm>
            <a:off x="2231922" y="3861048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292200" y="4091153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김철연의</a:t>
            </a:r>
            <a:r>
              <a:rPr lang="ko-KR" altLang="en-US" spc="-300" dirty="0" smtClean="0"/>
              <a:t> 홈</a:t>
            </a:r>
            <a:endParaRPr lang="ko-KR" altLang="en-US" spc="-3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5654155" y="4042166"/>
            <a:ext cx="455732" cy="440716"/>
            <a:chOff x="6088069" y="3298292"/>
            <a:chExt cx="503186" cy="486606"/>
          </a:xfrm>
        </p:grpSpPr>
        <p:sp>
          <p:nvSpPr>
            <p:cNvPr id="55" name="타원 54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6078946" y="4091153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231922" y="5013176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292200" y="5243281"/>
            <a:ext cx="157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뿌잉뿌</a:t>
            </a:r>
            <a:r>
              <a:rPr lang="ko-KR" altLang="en-US" spc="-300" dirty="0" err="1"/>
              <a:t>잉</a:t>
            </a:r>
            <a:endParaRPr lang="ko-KR" altLang="en-US" spc="-3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5654155" y="5194294"/>
            <a:ext cx="455732" cy="440716"/>
            <a:chOff x="6088069" y="3298292"/>
            <a:chExt cx="503186" cy="486606"/>
          </a:xfrm>
        </p:grpSpPr>
        <p:sp>
          <p:nvSpPr>
            <p:cNvPr id="68" name="타원 67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72" name="TextBox 71"/>
          <p:cNvSpPr txBox="1"/>
          <p:nvPr/>
        </p:nvSpPr>
        <p:spPr>
          <a:xfrm>
            <a:off x="6078946" y="5243281"/>
            <a:ext cx="7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0" dirty="0" err="1" smtClean="0"/>
              <a:t>김철</a:t>
            </a:r>
            <a:r>
              <a:rPr lang="ko-KR" altLang="en-US" spc="-300" dirty="0" err="1"/>
              <a:t>연</a:t>
            </a:r>
            <a:endParaRPr lang="ko-KR" altLang="en-US" spc="-3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322338" y="3898230"/>
            <a:ext cx="755178" cy="755178"/>
            <a:chOff x="2322338" y="2719454"/>
            <a:chExt cx="755178" cy="755178"/>
          </a:xfrm>
        </p:grpSpPr>
        <p:sp>
          <p:nvSpPr>
            <p:cNvPr id="74" name="타원 73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2322338" y="5037063"/>
            <a:ext cx="755178" cy="755178"/>
            <a:chOff x="2322338" y="2719454"/>
            <a:chExt cx="755178" cy="755178"/>
          </a:xfrm>
        </p:grpSpPr>
        <p:sp>
          <p:nvSpPr>
            <p:cNvPr id="83" name="타원 82"/>
            <p:cNvSpPr/>
            <p:nvPr/>
          </p:nvSpPr>
          <p:spPr>
            <a:xfrm>
              <a:off x="2322338" y="2719454"/>
              <a:ext cx="755178" cy="75517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383" y="2719454"/>
              <a:ext cx="679240" cy="67924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3144645" y="2608121"/>
            <a:ext cx="3885520" cy="1382438"/>
            <a:chOff x="5258480" y="3408680"/>
            <a:chExt cx="3885520" cy="1382438"/>
          </a:xfrm>
        </p:grpSpPr>
        <p:sp>
          <p:nvSpPr>
            <p:cNvPr id="85" name="직사각형 84"/>
            <p:cNvSpPr/>
            <p:nvPr/>
          </p:nvSpPr>
          <p:spPr>
            <a:xfrm>
              <a:off x="5258480" y="3408680"/>
              <a:ext cx="3885520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      검색분류가 선택되지 않았습니다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6975954" y="4272776"/>
              <a:ext cx="391170" cy="391170"/>
              <a:chOff x="8388424" y="5831672"/>
              <a:chExt cx="504056" cy="504056"/>
            </a:xfrm>
          </p:grpSpPr>
          <p:sp>
            <p:nvSpPr>
              <p:cNvPr id="88" name="타원 87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956" y="3718899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8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47664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36408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843009" y="220354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18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8927" y="2204135"/>
            <a:ext cx="503186" cy="486606"/>
            <a:chOff x="683568" y="2438338"/>
            <a:chExt cx="503186" cy="486606"/>
          </a:xfrm>
        </p:grpSpPr>
        <p:sp>
          <p:nvSpPr>
            <p:cNvPr id="63" name="타원 62"/>
            <p:cNvSpPr/>
            <p:nvPr/>
          </p:nvSpPr>
          <p:spPr>
            <a:xfrm>
              <a:off x="683568" y="2438338"/>
              <a:ext cx="503186" cy="486606"/>
            </a:xfrm>
            <a:prstGeom prst="ellipse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1" y="246551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모서리가 둥근 직사각형 1"/>
          <p:cNvSpPr/>
          <p:nvPr/>
        </p:nvSpPr>
        <p:spPr>
          <a:xfrm>
            <a:off x="1195447" y="1653108"/>
            <a:ext cx="6984776" cy="4656212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5744" y="1983590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35220" y="1646384"/>
            <a:ext cx="1387869" cy="486606"/>
            <a:chOff x="7722168" y="2172140"/>
            <a:chExt cx="1423978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모서리가 둥근 직사각형 8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이웃찾기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9196" y="1646384"/>
            <a:ext cx="503186" cy="486606"/>
            <a:chOff x="395536" y="2185608"/>
            <a:chExt cx="503186" cy="486606"/>
          </a:xfrm>
        </p:grpSpPr>
        <p:sp>
          <p:nvSpPr>
            <p:cNvPr id="78" name="타원 77"/>
            <p:cNvSpPr/>
            <p:nvPr/>
          </p:nvSpPr>
          <p:spPr>
            <a:xfrm>
              <a:off x="395536" y="2185608"/>
              <a:ext cx="503186" cy="4866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726" y="2227760"/>
              <a:ext cx="382988" cy="382988"/>
            </a:xfrm>
            <a:prstGeom prst="rect">
              <a:avLst/>
            </a:prstGeom>
          </p:spPr>
        </p:pic>
      </p:grpSp>
      <p:sp>
        <p:nvSpPr>
          <p:cNvPr id="69" name="모서리가 둥근 직사각형 68"/>
          <p:cNvSpPr/>
          <p:nvPr/>
        </p:nvSpPr>
        <p:spPr>
          <a:xfrm>
            <a:off x="2231922" y="3717032"/>
            <a:ext cx="4909027" cy="8153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검색결과가 없습니다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123728" y="2062150"/>
            <a:ext cx="1148934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이름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419872" y="2062150"/>
            <a:ext cx="3961520" cy="3596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dirty="0" err="1">
                <a:solidFill>
                  <a:schemeClr val="tx1"/>
                </a:solidFill>
              </a:rPr>
              <a:t>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이등변 삼각형 86"/>
          <p:cNvSpPr/>
          <p:nvPr/>
        </p:nvSpPr>
        <p:spPr>
          <a:xfrm rot="10800000">
            <a:off x="2915816" y="2132990"/>
            <a:ext cx="288032" cy="21589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0170" y="2050488"/>
            <a:ext cx="382988" cy="3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1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/>
              <a:t>김철연의</a:t>
            </a:r>
            <a:r>
              <a:rPr lang="ko-KR" altLang="en-US" sz="4400" b="1" dirty="0" smtClean="0"/>
              <a:t>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6948264" y="1628800"/>
            <a:ext cx="1610128" cy="486606"/>
            <a:chOff x="6158860" y="2172140"/>
            <a:chExt cx="1610128" cy="486606"/>
          </a:xfrm>
        </p:grpSpPr>
        <p:sp>
          <p:nvSpPr>
            <p:cNvPr id="40" name="타원 39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58861" y="2237257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요청하기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/>
              <a:t>김철연의</a:t>
            </a:r>
            <a:r>
              <a:rPr lang="ko-KR" altLang="en-US" sz="4400" b="1" dirty="0" smtClean="0"/>
              <a:t>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6948264" y="1628800"/>
            <a:ext cx="1358535" cy="486606"/>
            <a:chOff x="6158860" y="2172140"/>
            <a:chExt cx="1358535" cy="48660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8861" y="2237257"/>
              <a:ext cx="1293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 입니다  </a:t>
              </a:r>
              <a:r>
                <a:rPr lang="en-US" altLang="ko-KR" sz="1600" b="1" spc="-300" dirty="0" smtClean="0">
                  <a:solidFill>
                    <a:schemeClr val="bg1"/>
                  </a:solidFill>
                </a:rPr>
                <a:t>.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0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/>
              <a:t>김철연의</a:t>
            </a:r>
            <a:r>
              <a:rPr lang="ko-KR" altLang="en-US" sz="4400" b="1" dirty="0" smtClean="0"/>
              <a:t>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411760" y="1641533"/>
            <a:ext cx="5768462" cy="2519273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016107" y="2211449"/>
            <a:ext cx="4488061" cy="1204335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b="1" spc="-300" dirty="0" err="1" smtClean="0">
                <a:solidFill>
                  <a:srgbClr val="00B0F0"/>
                </a:solidFill>
              </a:rPr>
              <a:t>김철연의</a:t>
            </a:r>
            <a:r>
              <a:rPr lang="ko-KR" altLang="en-US" sz="2800" b="1" spc="-300" dirty="0" smtClean="0">
                <a:solidFill>
                  <a:srgbClr val="00B0F0"/>
                </a:solidFill>
              </a:rPr>
              <a:t> 홈</a:t>
            </a:r>
            <a:r>
              <a:rPr lang="ko-KR" altLang="en-US" spc="-300" dirty="0" smtClean="0">
                <a:solidFill>
                  <a:schemeClr val="tx1"/>
                </a:solidFill>
              </a:rPr>
              <a:t>에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연결요청을 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211960" y="3501008"/>
            <a:ext cx="504056" cy="504056"/>
            <a:chOff x="8388424" y="5831672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5696725" y="3479697"/>
            <a:ext cx="522328" cy="522328"/>
            <a:chOff x="7089803" y="3094424"/>
            <a:chExt cx="197752" cy="197752"/>
          </a:xfrm>
        </p:grpSpPr>
        <p:sp>
          <p:nvSpPr>
            <p:cNvPr id="76" name="타원 7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6948264" y="1628800"/>
            <a:ext cx="1610128" cy="486606"/>
            <a:chOff x="6158860" y="2172140"/>
            <a:chExt cx="1610128" cy="486606"/>
          </a:xfrm>
        </p:grpSpPr>
        <p:sp>
          <p:nvSpPr>
            <p:cNvPr id="40" name="타원 39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58861" y="2237257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요청하기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 smtClean="0"/>
              <a:t>김철연의</a:t>
            </a:r>
            <a:r>
              <a:rPr lang="ko-KR" altLang="en-US" sz="4400" b="1" dirty="0" smtClean="0"/>
              <a:t>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411760" y="1641533"/>
            <a:ext cx="5768462" cy="2519273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3016107" y="2211449"/>
            <a:ext cx="4488061" cy="1204335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800" b="1" spc="-300" dirty="0" err="1" smtClean="0">
                <a:solidFill>
                  <a:srgbClr val="00B0F0"/>
                </a:solidFill>
              </a:rPr>
              <a:t>김철연의</a:t>
            </a:r>
            <a:r>
              <a:rPr lang="ko-KR" altLang="en-US" sz="2800" b="1" spc="-300" dirty="0" smtClean="0">
                <a:solidFill>
                  <a:srgbClr val="00B0F0"/>
                </a:solidFill>
              </a:rPr>
              <a:t> 홈</a:t>
            </a:r>
            <a:r>
              <a:rPr lang="ko-KR" altLang="en-US" spc="-300" dirty="0" smtClean="0">
                <a:solidFill>
                  <a:schemeClr val="tx1"/>
                </a:solidFill>
              </a:rPr>
              <a:t>에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연결요청을 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211960" y="3501008"/>
            <a:ext cx="504056" cy="504056"/>
            <a:chOff x="8388424" y="5831672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5696725" y="3479697"/>
            <a:ext cx="522328" cy="522328"/>
            <a:chOff x="7089803" y="3094424"/>
            <a:chExt cx="197752" cy="197752"/>
          </a:xfrm>
        </p:grpSpPr>
        <p:sp>
          <p:nvSpPr>
            <p:cNvPr id="76" name="타원 7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6948264" y="1628800"/>
            <a:ext cx="1610128" cy="486606"/>
            <a:chOff x="6158860" y="2172140"/>
            <a:chExt cx="1610128" cy="486606"/>
          </a:xfrm>
        </p:grpSpPr>
        <p:sp>
          <p:nvSpPr>
            <p:cNvPr id="40" name="타원 39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58861" y="2237257"/>
              <a:ext cx="12186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요청하기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273716" y="2058973"/>
            <a:ext cx="3624313" cy="1382438"/>
            <a:chOff x="5519686" y="3408680"/>
            <a:chExt cx="3624313" cy="1382438"/>
          </a:xfrm>
        </p:grpSpPr>
        <p:sp>
          <p:nvSpPr>
            <p:cNvPr id="57" name="직사각형 56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연결 요청이 되었습니다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7184530" y="4272776"/>
              <a:ext cx="391170" cy="391170"/>
              <a:chOff x="8657191" y="5831672"/>
              <a:chExt cx="504056" cy="50405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8657191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2069" y="5893201"/>
                <a:ext cx="381000" cy="381000"/>
              </a:xfrm>
              <a:prstGeom prst="rect">
                <a:avLst/>
              </a:prstGeom>
            </p:spPr>
          </p:pic>
        </p:grpSp>
      </p:grpSp>
      <p:grpSp>
        <p:nvGrpSpPr>
          <p:cNvPr id="61" name="그룹 60"/>
          <p:cNvGrpSpPr/>
          <p:nvPr/>
        </p:nvGrpSpPr>
        <p:grpSpPr>
          <a:xfrm>
            <a:off x="3323952" y="3681559"/>
            <a:ext cx="3624313" cy="1382438"/>
            <a:chOff x="5519686" y="3408680"/>
            <a:chExt cx="3624313" cy="1382438"/>
          </a:xfrm>
        </p:grpSpPr>
        <p:sp>
          <p:nvSpPr>
            <p:cNvPr id="62" name="직사각형 61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연결 요청이 취소되었습니다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7184530" y="4272776"/>
              <a:ext cx="391170" cy="391170"/>
              <a:chOff x="8657191" y="5831672"/>
              <a:chExt cx="504056" cy="504056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8657191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2069" y="5893201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003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7544" y="1700808"/>
            <a:ext cx="2027370" cy="486606"/>
            <a:chOff x="6528429" y="4149080"/>
            <a:chExt cx="2027370" cy="486606"/>
          </a:xfrm>
        </p:grpSpPr>
        <p:grpSp>
          <p:nvGrpSpPr>
            <p:cNvPr id="2" name="그룹 1"/>
            <p:cNvGrpSpPr/>
            <p:nvPr/>
          </p:nvGrpSpPr>
          <p:grpSpPr>
            <a:xfrm>
              <a:off x="6528429" y="4149080"/>
              <a:ext cx="1557984" cy="486606"/>
              <a:chOff x="6528429" y="4149080"/>
              <a:chExt cx="1557984" cy="486606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6718928" y="4149080"/>
                <a:ext cx="1367485" cy="48660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6528429" y="4149080"/>
                <a:ext cx="503186" cy="486606"/>
                <a:chOff x="5449735" y="4829827"/>
                <a:chExt cx="503186" cy="48660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5449735" y="4829827"/>
                  <a:ext cx="503186" cy="48660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2095" y="4890237"/>
                  <a:ext cx="369573" cy="369573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/>
            <p:cNvSpPr txBox="1"/>
            <p:nvPr/>
          </p:nvSpPr>
          <p:spPr>
            <a:xfrm>
              <a:off x="7083968" y="4223106"/>
              <a:ext cx="1471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끊기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0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99592" y="1696152"/>
            <a:ext cx="5768462" cy="2519273"/>
            <a:chOff x="1694925" y="1696152"/>
            <a:chExt cx="5768462" cy="251927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694925" y="1696152"/>
              <a:ext cx="5768462" cy="2519273"/>
            </a:xfrm>
            <a:prstGeom prst="roundRect">
              <a:avLst>
                <a:gd name="adj" fmla="val 815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2299272" y="2266068"/>
              <a:ext cx="4488061" cy="1204335"/>
            </a:xfrm>
            <a:prstGeom prst="roundRect">
              <a:avLst>
                <a:gd name="adj" fmla="val 9236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800" b="1" spc="-300" dirty="0" smtClean="0">
                  <a:solidFill>
                    <a:srgbClr val="00B0F0"/>
                  </a:solidFill>
                </a:rPr>
                <a:t>행복한 가족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과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연결을 끊으시겠습니까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??</a:t>
              </a:r>
            </a:p>
            <a:p>
              <a:pPr algn="ctr"/>
              <a:endParaRPr lang="en-US" altLang="ko-KR" spc="-300" dirty="0">
                <a:solidFill>
                  <a:schemeClr val="tx1"/>
                </a:solidFill>
              </a:endParaRP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495125" y="3555627"/>
              <a:ext cx="504056" cy="504056"/>
              <a:chOff x="8388424" y="5831672"/>
              <a:chExt cx="504056" cy="504056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80" name="그룹 79"/>
            <p:cNvGrpSpPr/>
            <p:nvPr/>
          </p:nvGrpSpPr>
          <p:grpSpPr>
            <a:xfrm>
              <a:off x="4979890" y="3534316"/>
              <a:ext cx="522328" cy="522328"/>
              <a:chOff x="7089803" y="3094424"/>
              <a:chExt cx="197752" cy="197752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467544" y="1689233"/>
            <a:ext cx="1557984" cy="486606"/>
            <a:chOff x="6528429" y="4149080"/>
            <a:chExt cx="1557984" cy="486606"/>
          </a:xfrm>
        </p:grpSpPr>
        <p:grpSp>
          <p:nvGrpSpPr>
            <p:cNvPr id="2" name="그룹 1"/>
            <p:cNvGrpSpPr/>
            <p:nvPr/>
          </p:nvGrpSpPr>
          <p:grpSpPr>
            <a:xfrm>
              <a:off x="6528429" y="4149080"/>
              <a:ext cx="1557984" cy="486606"/>
              <a:chOff x="6528429" y="4149080"/>
              <a:chExt cx="1557984" cy="486606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6718928" y="4149080"/>
                <a:ext cx="1367485" cy="48660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6528429" y="4149080"/>
                <a:ext cx="503186" cy="486606"/>
                <a:chOff x="5449735" y="4829827"/>
                <a:chExt cx="503186" cy="48660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5449735" y="4829827"/>
                  <a:ext cx="503186" cy="48660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2095" y="4890237"/>
                  <a:ext cx="369573" cy="369573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/>
            <p:cNvSpPr txBox="1"/>
            <p:nvPr/>
          </p:nvSpPr>
          <p:spPr>
            <a:xfrm>
              <a:off x="7083968" y="4223106"/>
              <a:ext cx="884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끊기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9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행복한 가족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802606" y="2254225"/>
            <a:ext cx="3407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76355" y="8511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113010" y="620688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FF99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장재영</a:t>
            </a:r>
            <a:endParaRPr lang="ko-KR" altLang="en-US" sz="1400" b="1" spc="-300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4" name="타원 53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258538" y="6090973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58538" y="5560541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7" y="6152501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51520" y="551723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99592" y="1696152"/>
            <a:ext cx="5768462" cy="2519273"/>
            <a:chOff x="1694925" y="1696152"/>
            <a:chExt cx="5768462" cy="2519273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1694925" y="1696152"/>
              <a:ext cx="5768462" cy="2519273"/>
            </a:xfrm>
            <a:prstGeom prst="roundRect">
              <a:avLst>
                <a:gd name="adj" fmla="val 815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2299272" y="2266068"/>
              <a:ext cx="4488061" cy="1204335"/>
            </a:xfrm>
            <a:prstGeom prst="roundRect">
              <a:avLst>
                <a:gd name="adj" fmla="val 9236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800" b="1" spc="-300" dirty="0" smtClean="0">
                  <a:solidFill>
                    <a:srgbClr val="00B0F0"/>
                  </a:solidFill>
                </a:rPr>
                <a:t>행복한 가족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과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연결을 끊으시겠습니까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??</a:t>
              </a:r>
            </a:p>
            <a:p>
              <a:pPr algn="ctr"/>
              <a:endParaRPr lang="en-US" altLang="ko-KR" spc="-300" dirty="0">
                <a:solidFill>
                  <a:schemeClr val="tx1"/>
                </a:solidFill>
              </a:endParaRP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3495125" y="3555627"/>
              <a:ext cx="504056" cy="504056"/>
              <a:chOff x="8388424" y="5831672"/>
              <a:chExt cx="504056" cy="504056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80" name="그룹 79"/>
            <p:cNvGrpSpPr/>
            <p:nvPr/>
          </p:nvGrpSpPr>
          <p:grpSpPr>
            <a:xfrm>
              <a:off x="4979890" y="3534316"/>
              <a:ext cx="522328" cy="522328"/>
              <a:chOff x="7089803" y="3094424"/>
              <a:chExt cx="197752" cy="197752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grpSp>
        <p:nvGrpSpPr>
          <p:cNvPr id="3" name="그룹 2"/>
          <p:cNvGrpSpPr/>
          <p:nvPr/>
        </p:nvGrpSpPr>
        <p:grpSpPr>
          <a:xfrm>
            <a:off x="467544" y="1689233"/>
            <a:ext cx="1557984" cy="486606"/>
            <a:chOff x="6528429" y="4149080"/>
            <a:chExt cx="1557984" cy="486606"/>
          </a:xfrm>
        </p:grpSpPr>
        <p:grpSp>
          <p:nvGrpSpPr>
            <p:cNvPr id="2" name="그룹 1"/>
            <p:cNvGrpSpPr/>
            <p:nvPr/>
          </p:nvGrpSpPr>
          <p:grpSpPr>
            <a:xfrm>
              <a:off x="6528429" y="4149080"/>
              <a:ext cx="1557984" cy="486606"/>
              <a:chOff x="6528429" y="4149080"/>
              <a:chExt cx="1557984" cy="486606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6718928" y="4149080"/>
                <a:ext cx="1367485" cy="48660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6528429" y="4149080"/>
                <a:ext cx="503186" cy="486606"/>
                <a:chOff x="5449735" y="4829827"/>
                <a:chExt cx="503186" cy="486606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5449735" y="4829827"/>
                  <a:ext cx="503186" cy="48660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53" name="그림 5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2095" y="4890237"/>
                  <a:ext cx="369573" cy="369573"/>
                </a:xfrm>
                <a:prstGeom prst="rect">
                  <a:avLst/>
                </a:prstGeom>
              </p:spPr>
            </p:pic>
          </p:grpSp>
        </p:grpSp>
        <p:sp>
          <p:nvSpPr>
            <p:cNvPr id="57" name="TextBox 56"/>
            <p:cNvSpPr txBox="1"/>
            <p:nvPr/>
          </p:nvSpPr>
          <p:spPr>
            <a:xfrm>
              <a:off x="7083968" y="4223106"/>
              <a:ext cx="884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연결 끊기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07704" y="2087965"/>
            <a:ext cx="3624313" cy="1382438"/>
            <a:chOff x="5519686" y="3408680"/>
            <a:chExt cx="3624313" cy="1382438"/>
          </a:xfrm>
        </p:grpSpPr>
        <p:sp>
          <p:nvSpPr>
            <p:cNvPr id="65" name="직사각형 64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연결 해제가 취소되었습니다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7184530" y="4272776"/>
              <a:ext cx="391170" cy="391170"/>
              <a:chOff x="8657191" y="5831672"/>
              <a:chExt cx="504056" cy="504056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8657191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2065" y="5893199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73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2743966" y="2902861"/>
            <a:ext cx="4386392" cy="2717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변경할 홈 이름을 입력하세요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58227" y="3481263"/>
            <a:ext cx="3800261" cy="1181745"/>
          </a:xfrm>
          <a:prstGeom prst="round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/>
              <a:t>별이네</a:t>
            </a:r>
            <a:endParaRPr lang="ko-KR" altLang="en-US" sz="4400" b="1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4184374" y="4893144"/>
            <a:ext cx="504056" cy="504056"/>
            <a:chOff x="8388424" y="5831672"/>
            <a:chExt cx="504056" cy="504056"/>
          </a:xfrm>
        </p:grpSpPr>
        <p:sp>
          <p:nvSpPr>
            <p:cNvPr id="118" name="타원 11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0" name="그룹 119"/>
          <p:cNvGrpSpPr/>
          <p:nvPr/>
        </p:nvGrpSpPr>
        <p:grpSpPr>
          <a:xfrm>
            <a:off x="5401533" y="4871833"/>
            <a:ext cx="522328" cy="522328"/>
            <a:chOff x="7089803" y="3094424"/>
            <a:chExt cx="197752" cy="197752"/>
          </a:xfrm>
        </p:grpSpPr>
        <p:sp>
          <p:nvSpPr>
            <p:cNvPr id="121" name="타원 120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124" name="그룹 123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125" name="타원 124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8" name="TextBox 127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30" name="타원 129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32" name="타원 131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6" name="그림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42" name="그룹 141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43" name="타원 142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05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116" name="직사각형 115"/>
          <p:cNvSpPr/>
          <p:nvPr/>
        </p:nvSpPr>
        <p:spPr>
          <a:xfrm>
            <a:off x="2743966" y="2902861"/>
            <a:ext cx="4386392" cy="2717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변경할 홈 이름을 입력하세요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58227" y="3481263"/>
            <a:ext cx="3800261" cy="1181745"/>
          </a:xfrm>
          <a:prstGeom prst="round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/>
              <a:t>별이네</a:t>
            </a:r>
            <a:endParaRPr lang="ko-KR" altLang="en-US" sz="4400" b="1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4184374" y="4893144"/>
            <a:ext cx="504056" cy="504056"/>
            <a:chOff x="8388424" y="5831672"/>
            <a:chExt cx="504056" cy="504056"/>
          </a:xfrm>
        </p:grpSpPr>
        <p:sp>
          <p:nvSpPr>
            <p:cNvPr id="118" name="타원 11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0" name="그룹 119"/>
          <p:cNvGrpSpPr/>
          <p:nvPr/>
        </p:nvGrpSpPr>
        <p:grpSpPr>
          <a:xfrm>
            <a:off x="5401533" y="4871833"/>
            <a:ext cx="522328" cy="522328"/>
            <a:chOff x="7089803" y="3094424"/>
            <a:chExt cx="197752" cy="197752"/>
          </a:xfrm>
        </p:grpSpPr>
        <p:sp>
          <p:nvSpPr>
            <p:cNvPr id="121" name="타원 120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124" name="그룹 123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125" name="타원 124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8" name="TextBox 127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30" name="타원 129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32" name="타원 131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6" name="그림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7" name="타원 136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42" name="그룹 141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43" name="타원 142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2553811" y="2164764"/>
            <a:ext cx="4965124" cy="1198486"/>
            <a:chOff x="3371951" y="3091684"/>
            <a:chExt cx="4965124" cy="1198486"/>
          </a:xfrm>
        </p:grpSpPr>
        <p:sp>
          <p:nvSpPr>
            <p:cNvPr id="140" name="직사각형 139"/>
            <p:cNvSpPr/>
            <p:nvPr/>
          </p:nvSpPr>
          <p:spPr>
            <a:xfrm>
              <a:off x="3371951" y="3091684"/>
              <a:ext cx="4965124" cy="1198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 홈 이름은 최소 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글자에서 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8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글자까지 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5648596" y="3760195"/>
              <a:ext cx="438606" cy="391170"/>
              <a:chOff x="8092474" y="5579644"/>
              <a:chExt cx="504056" cy="504056"/>
            </a:xfrm>
          </p:grpSpPr>
          <p:sp>
            <p:nvSpPr>
              <p:cNvPr id="146" name="타원 145"/>
              <p:cNvSpPr/>
              <p:nvPr/>
            </p:nvSpPr>
            <p:spPr>
              <a:xfrm>
                <a:off x="8092474" y="5579644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47" name="그림 14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8878" y="567676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5116" y="3352294"/>
              <a:ext cx="427203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2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9552" y="2106467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555776" y="3061192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3808" y="2106468"/>
            <a:ext cx="5616624" cy="20162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7325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아이디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15524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비밀번호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99992" y="2732548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9992" y="3155242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80312" y="2653680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 ▶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65" name="직사각형 64"/>
          <p:cNvSpPr/>
          <p:nvPr/>
        </p:nvSpPr>
        <p:spPr>
          <a:xfrm>
            <a:off x="2743966" y="2902861"/>
            <a:ext cx="4386392" cy="198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변경이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60189" y="4061958"/>
            <a:ext cx="504056" cy="504056"/>
            <a:chOff x="8388424" y="5831672"/>
            <a:chExt cx="504056" cy="504056"/>
          </a:xfrm>
        </p:grpSpPr>
        <p:sp>
          <p:nvSpPr>
            <p:cNvPr id="67" name="타원 6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3" name="타원 72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18" name="타원 117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2" name="그림 1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23" name="타원 122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10" name="그룹 109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26" name="타원 12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65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3" name="타원 72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18" name="타원 117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2" name="그림 1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23" name="타원 122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10" name="그룹 109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126" name="타원 12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22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휴대폰</a:t>
            </a:r>
            <a:r>
              <a:rPr lang="ko-KR" altLang="en-US" spc="-300" dirty="0" smtClean="0">
                <a:solidFill>
                  <a:schemeClr val="tx1"/>
                </a:solidFill>
              </a:rPr>
              <a:t>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둘 중 하나는 입력하셔야 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6844" y="3255196"/>
            <a:ext cx="3712091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stardiva077@naver.com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4011612"/>
            <a:ext cx="100254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모서리가 둥근 직사각형 109"/>
          <p:cNvSpPr/>
          <p:nvPr/>
        </p:nvSpPr>
        <p:spPr>
          <a:xfrm>
            <a:off x="4927775" y="4011612"/>
            <a:ext cx="100254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215899" y="4011612"/>
            <a:ext cx="100254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cxnSp>
        <p:nvCxnSpPr>
          <p:cNvPr id="117" name="직선 연결선 116"/>
          <p:cNvCxnSpPr/>
          <p:nvPr/>
        </p:nvCxnSpPr>
        <p:spPr>
          <a:xfrm>
            <a:off x="4625685" y="4238184"/>
            <a:ext cx="2246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5963529" y="4238184"/>
            <a:ext cx="2246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휴대폰</a:t>
            </a:r>
            <a:r>
              <a:rPr lang="ko-KR" altLang="en-US" spc="-300" dirty="0" smtClean="0">
                <a:solidFill>
                  <a:schemeClr val="tx1"/>
                </a:solidFill>
              </a:rPr>
              <a:t>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둘 중 하나는 입력하셔야 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3218944"/>
            <a:ext cx="371209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모서리가 둥근 직사각형 109"/>
          <p:cNvSpPr/>
          <p:nvPr/>
        </p:nvSpPr>
        <p:spPr>
          <a:xfrm>
            <a:off x="3576844" y="4021323"/>
            <a:ext cx="989333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012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927775" y="4021323"/>
            <a:ext cx="989333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3456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246963" y="4021323"/>
            <a:ext cx="989333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7890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25685" y="4238184"/>
            <a:ext cx="2246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5963529" y="4238184"/>
            <a:ext cx="2246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3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휴대폰 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6844" y="3255196"/>
            <a:ext cx="3712091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stardiva077@naver.com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4011612"/>
            <a:ext cx="371209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89873" y="2765772"/>
            <a:ext cx="3988993" cy="1614143"/>
            <a:chOff x="2489873" y="2765772"/>
            <a:chExt cx="3988993" cy="1614143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489873" y="2765772"/>
              <a:ext cx="3988993" cy="1614143"/>
              <a:chOff x="3371951" y="3091683"/>
              <a:chExt cx="3988993" cy="161414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3371951" y="3091683"/>
                <a:ext cx="3988993" cy="1614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pc="-3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ko-KR" altLang="en-US" spc="-300" dirty="0" err="1" smtClean="0">
                    <a:solidFill>
                      <a:schemeClr val="tx1"/>
                    </a:solidFill>
                  </a:rPr>
                  <a:t>이메일</a:t>
                </a:r>
                <a:r>
                  <a:rPr lang="ko-KR" altLang="en-US" spc="-300" dirty="0" smtClean="0">
                    <a:solidFill>
                      <a:schemeClr val="tx1"/>
                    </a:solidFill>
                  </a:rPr>
                  <a:t> 주소 또는 휴대폰 번호 중</a:t>
                </a:r>
                <a:endParaRPr lang="en-US" altLang="ko-KR" spc="-3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한 가지는 반드시 입력하셔야 합니다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.</a:t>
                </a:r>
                <a:endParaRPr lang="ko-KR" altLang="en-US" spc="-3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009" y="3970935"/>
                <a:ext cx="331528" cy="295673"/>
              </a:xfrm>
              <a:prstGeom prst="rect">
                <a:avLst/>
              </a:prstGeom>
            </p:spPr>
          </p:pic>
          <p:pic>
            <p:nvPicPr>
              <p:cNvPr id="118" name="그림 11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116" y="3352294"/>
                <a:ext cx="427203" cy="381000"/>
              </a:xfrm>
              <a:prstGeom prst="rect">
                <a:avLst/>
              </a:prstGeom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4293869" y="3829018"/>
              <a:ext cx="381000" cy="381000"/>
              <a:chOff x="8388424" y="5831672"/>
              <a:chExt cx="504056" cy="504056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69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휴대폰 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6844" y="3255196"/>
            <a:ext cx="3712091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stardiva077@naver.com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4011612"/>
            <a:ext cx="371209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89873" y="2765772"/>
            <a:ext cx="3988993" cy="1614143"/>
            <a:chOff x="2489873" y="2765772"/>
            <a:chExt cx="3988993" cy="1614143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489873" y="2765772"/>
              <a:ext cx="3988993" cy="1614143"/>
              <a:chOff x="3371951" y="3091683"/>
              <a:chExt cx="3988993" cy="161414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3371951" y="3091683"/>
                <a:ext cx="3988993" cy="1614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pc="-3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입력하신 정보로</a:t>
                </a:r>
                <a:endParaRPr lang="en-US" altLang="ko-KR" spc="-3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초대장을 보내시겠습니까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?</a:t>
                </a:r>
                <a:endParaRPr lang="ko-KR" altLang="en-US" spc="-3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009" y="3970935"/>
                <a:ext cx="331528" cy="295673"/>
              </a:xfrm>
              <a:prstGeom prst="rect">
                <a:avLst/>
              </a:prstGeom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3975510" y="3829018"/>
              <a:ext cx="381000" cy="381000"/>
              <a:chOff x="8388424" y="5831672"/>
              <a:chExt cx="504056" cy="504056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117" name="그룹 116"/>
            <p:cNvGrpSpPr/>
            <p:nvPr/>
          </p:nvGrpSpPr>
          <p:grpSpPr>
            <a:xfrm>
              <a:off x="4671411" y="3817813"/>
              <a:ext cx="383632" cy="383632"/>
              <a:chOff x="7089803" y="3094424"/>
              <a:chExt cx="197752" cy="197752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7" name="그림 13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989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휴대폰 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6844" y="3255196"/>
            <a:ext cx="3712091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stardiva077@naver.com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4011612"/>
            <a:ext cx="371209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865426" y="2765772"/>
            <a:ext cx="3218742" cy="1410067"/>
            <a:chOff x="2865426" y="2765772"/>
            <a:chExt cx="3218742" cy="141006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65426" y="2765772"/>
              <a:ext cx="3218742" cy="1410067"/>
              <a:chOff x="3371951" y="3091683"/>
              <a:chExt cx="3988993" cy="161414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3371951" y="3091683"/>
                <a:ext cx="3988993" cy="1614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pc="-3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취소 되었습니다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.</a:t>
                </a:r>
                <a:endParaRPr lang="ko-KR" altLang="en-US" spc="-3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009" y="3970935"/>
                <a:ext cx="331528" cy="295673"/>
              </a:xfrm>
              <a:prstGeom prst="rect">
                <a:avLst/>
              </a:prstGeom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4310285" y="3545092"/>
              <a:ext cx="381000" cy="381000"/>
              <a:chOff x="8388424" y="5831672"/>
              <a:chExt cx="504056" cy="504056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7854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휴대폰 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6844" y="3255196"/>
            <a:ext cx="3712091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stardiva077@naver.com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4011612"/>
            <a:ext cx="371209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865426" y="2765772"/>
            <a:ext cx="3218742" cy="1410067"/>
            <a:chOff x="2865426" y="2765772"/>
            <a:chExt cx="3218742" cy="141006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65426" y="2765772"/>
              <a:ext cx="3218742" cy="1410067"/>
              <a:chOff x="3371951" y="3091683"/>
              <a:chExt cx="3988993" cy="1614143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3371951" y="3091683"/>
                <a:ext cx="3988993" cy="1614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pc="-3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초대장 전송이 완료되었습니다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.</a:t>
                </a:r>
                <a:endParaRPr lang="ko-KR" altLang="en-US" spc="-3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009" y="3970935"/>
                <a:ext cx="331528" cy="295673"/>
              </a:xfrm>
              <a:prstGeom prst="rect">
                <a:avLst/>
              </a:prstGeom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4310285" y="3545092"/>
              <a:ext cx="381000" cy="381000"/>
              <a:chOff x="8388424" y="5831672"/>
              <a:chExt cx="504056" cy="504056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651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휴대폰 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6844" y="3255196"/>
            <a:ext cx="3712091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stardiva077com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4011612"/>
            <a:ext cx="371209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713088" y="1514046"/>
            <a:ext cx="3454518" cy="1512105"/>
            <a:chOff x="2865426" y="2765772"/>
            <a:chExt cx="3454518" cy="1512105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65426" y="2765772"/>
              <a:ext cx="3454518" cy="1512105"/>
              <a:chOff x="3371951" y="3091682"/>
              <a:chExt cx="3988993" cy="173094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3371951" y="3091682"/>
                <a:ext cx="3988993" cy="17309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pc="-3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pc="-300" dirty="0" err="1" smtClean="0">
                    <a:solidFill>
                      <a:schemeClr val="tx1"/>
                    </a:solidFill>
                  </a:rPr>
                  <a:t>이메일</a:t>
                </a:r>
                <a:r>
                  <a:rPr lang="ko-KR" altLang="en-US" spc="-300" dirty="0" smtClean="0">
                    <a:solidFill>
                      <a:schemeClr val="tx1"/>
                    </a:solidFill>
                  </a:rPr>
                  <a:t> 주소와 휴대폰 번호를</a:t>
                </a:r>
                <a:endParaRPr lang="en-US" altLang="ko-KR" spc="-3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확인해 주세요</a:t>
                </a:r>
                <a:endParaRPr lang="ko-KR" altLang="en-US" spc="-3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009" y="3970935"/>
                <a:ext cx="331528" cy="295673"/>
              </a:xfrm>
              <a:prstGeom prst="rect">
                <a:avLst/>
              </a:prstGeom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4375677" y="3717032"/>
              <a:ext cx="381000" cy="381000"/>
              <a:chOff x="8388424" y="5831672"/>
              <a:chExt cx="504056" cy="504056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8010" y="3053303"/>
              <a:ext cx="427203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53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635896" y="1340768"/>
            <a:ext cx="20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mtClean="0"/>
              <a:t>별이네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3635896" y="2110209"/>
            <a:ext cx="2684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29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139" name="타원 138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1195447" y="1641533"/>
            <a:ext cx="6984776" cy="4287021"/>
          </a:xfrm>
          <a:prstGeom prst="roundRect">
            <a:avLst>
              <a:gd name="adj" fmla="val 815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44" name="타원 143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4" name="모서리가 둥근 직사각형 73"/>
          <p:cNvSpPr/>
          <p:nvPr/>
        </p:nvSpPr>
        <p:spPr>
          <a:xfrm>
            <a:off x="1883599" y="2172909"/>
            <a:ext cx="5577153" cy="2840267"/>
          </a:xfrm>
          <a:prstGeom prst="roundRect">
            <a:avLst>
              <a:gd name="adj" fmla="val 923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추가할 구성원의 </a:t>
            </a:r>
            <a:r>
              <a:rPr lang="ko-KR" altLang="en-US" b="1" spc="-300" dirty="0" err="1" smtClean="0">
                <a:solidFill>
                  <a:schemeClr val="tx1"/>
                </a:solidFill>
              </a:rPr>
              <a:t>이메일주소</a:t>
            </a:r>
            <a:r>
              <a:rPr lang="ko-KR" altLang="en-US" spc="-300" dirty="0" smtClean="0">
                <a:solidFill>
                  <a:schemeClr val="tx1"/>
                </a:solidFill>
              </a:rPr>
              <a:t> 또는 </a:t>
            </a:r>
            <a:r>
              <a:rPr lang="ko-KR" altLang="en-US" b="1" spc="-300" dirty="0" smtClean="0">
                <a:solidFill>
                  <a:schemeClr val="tx1"/>
                </a:solidFill>
              </a:rPr>
              <a:t>휴대폰 번호</a:t>
            </a:r>
            <a:r>
              <a:rPr lang="ko-KR" altLang="en-US" spc="-300" dirty="0" smtClean="0">
                <a:solidFill>
                  <a:schemeClr val="tx1"/>
                </a:solidFill>
              </a:rPr>
              <a:t>를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3256" y="32654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이메일주소</a:t>
            </a:r>
            <a:endParaRPr lang="ko-KR" altLang="en-US" b="1" spc="-3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2192" y="405351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휴대폰번호</a:t>
            </a:r>
            <a:endParaRPr lang="ko-KR" altLang="en-US" b="1" spc="-3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76844" y="3255196"/>
            <a:ext cx="3712091" cy="415789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stardiva077@naver.com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3576844" y="4011612"/>
            <a:ext cx="3712091" cy="415789"/>
          </a:xfrm>
          <a:prstGeom prst="roundRect">
            <a:avLst/>
          </a:prstGeom>
          <a:solidFill>
            <a:schemeClr val="tx1"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3707904" y="5178503"/>
            <a:ext cx="504056" cy="504056"/>
            <a:chOff x="8388424" y="5831672"/>
            <a:chExt cx="504056" cy="504056"/>
          </a:xfrm>
        </p:grpSpPr>
        <p:sp>
          <p:nvSpPr>
            <p:cNvPr id="125" name="타원 1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127" name="그룹 126"/>
          <p:cNvGrpSpPr/>
          <p:nvPr/>
        </p:nvGrpSpPr>
        <p:grpSpPr>
          <a:xfrm>
            <a:off x="5192669" y="5157192"/>
            <a:ext cx="522328" cy="522328"/>
            <a:chOff x="7089803" y="3094424"/>
            <a:chExt cx="197752" cy="197752"/>
          </a:xfrm>
        </p:grpSpPr>
        <p:sp>
          <p:nvSpPr>
            <p:cNvPr id="128" name="타원 127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146" name="그림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131" name="그룹 130"/>
          <p:cNvGrpSpPr/>
          <p:nvPr/>
        </p:nvGrpSpPr>
        <p:grpSpPr>
          <a:xfrm>
            <a:off x="6478866" y="1632435"/>
            <a:ext cx="2221296" cy="443123"/>
            <a:chOff x="5431072" y="2172140"/>
            <a:chExt cx="2221296" cy="443123"/>
          </a:xfrm>
        </p:grpSpPr>
        <p:sp>
          <p:nvSpPr>
            <p:cNvPr id="132" name="타원 131"/>
            <p:cNvSpPr/>
            <p:nvPr/>
          </p:nvSpPr>
          <p:spPr>
            <a:xfrm>
              <a:off x="7204946" y="2176161"/>
              <a:ext cx="447422" cy="4326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5828462" y="2172140"/>
              <a:ext cx="1688934" cy="44312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959" y="2260188"/>
              <a:ext cx="294330" cy="294328"/>
            </a:xfrm>
            <a:prstGeom prst="rect">
              <a:avLst/>
            </a:prstGeom>
          </p:spPr>
        </p:pic>
        <p:sp>
          <p:nvSpPr>
            <p:cNvPr id="135" name="TextBox 134"/>
            <p:cNvSpPr txBox="1"/>
            <p:nvPr/>
          </p:nvSpPr>
          <p:spPr>
            <a:xfrm>
              <a:off x="5431072" y="2235259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865426" y="2765772"/>
            <a:ext cx="3454518" cy="1373177"/>
            <a:chOff x="2865426" y="2765772"/>
            <a:chExt cx="3454518" cy="1373177"/>
          </a:xfrm>
        </p:grpSpPr>
        <p:grpSp>
          <p:nvGrpSpPr>
            <p:cNvPr id="110" name="그룹 109"/>
            <p:cNvGrpSpPr/>
            <p:nvPr/>
          </p:nvGrpSpPr>
          <p:grpSpPr>
            <a:xfrm>
              <a:off x="2865426" y="2765772"/>
              <a:ext cx="3454518" cy="1373177"/>
              <a:chOff x="3371951" y="3091683"/>
              <a:chExt cx="3988993" cy="1730949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3371951" y="3091683"/>
                <a:ext cx="3988993" cy="17309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pc="-3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   서버와 연결이 끊어졌습니다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다시 시도해주세요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.</a:t>
                </a:r>
                <a:endParaRPr lang="ko-KR" altLang="en-US" spc="-3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5009" y="3970935"/>
                <a:ext cx="331528" cy="295673"/>
              </a:xfrm>
              <a:prstGeom prst="rect">
                <a:avLst/>
              </a:prstGeom>
            </p:spPr>
          </p:pic>
        </p:grpSp>
        <p:grpSp>
          <p:nvGrpSpPr>
            <p:cNvPr id="121" name="그룹 120"/>
            <p:cNvGrpSpPr/>
            <p:nvPr/>
          </p:nvGrpSpPr>
          <p:grpSpPr>
            <a:xfrm>
              <a:off x="4369861" y="3684905"/>
              <a:ext cx="381000" cy="381000"/>
              <a:chOff x="8380730" y="5979699"/>
              <a:chExt cx="504056" cy="504056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8380730" y="5979699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8196" y="6041224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661" y="3048000"/>
              <a:ext cx="427203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6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/>
              <a:t>확인</a:t>
            </a:r>
          </a:p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28184" y="3087600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4666" y="44010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확인</a:t>
            </a:r>
            <a:endParaRPr lang="ko-KR" altLang="en-US" b="1" spc="-300" dirty="0"/>
          </a:p>
        </p:txBody>
      </p:sp>
      <p:sp>
        <p:nvSpPr>
          <p:cNvPr id="23" name="TextBox 22"/>
          <p:cNvSpPr txBox="1"/>
          <p:nvPr/>
        </p:nvSpPr>
        <p:spPr>
          <a:xfrm>
            <a:off x="3898357" y="44010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취소</a:t>
            </a:r>
            <a:endParaRPr lang="ko-KR" altLang="en-US" b="1" spc="-3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83693" y="3109111"/>
            <a:ext cx="736180" cy="415789"/>
          </a:xfrm>
          <a:prstGeom prst="roundRect">
            <a:avLst/>
          </a:prstGeom>
          <a:solidFill>
            <a:srgbClr val="00B0F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436650" y="3317005"/>
            <a:ext cx="112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483892" y="3109111"/>
            <a:ext cx="736180" cy="415789"/>
          </a:xfrm>
          <a:prstGeom prst="roundRect">
            <a:avLst/>
          </a:prstGeom>
          <a:solidFill>
            <a:srgbClr val="00B0F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64900" y="3109111"/>
            <a:ext cx="736180" cy="415789"/>
          </a:xfrm>
          <a:prstGeom prst="roundRect">
            <a:avLst/>
          </a:prstGeom>
          <a:solidFill>
            <a:srgbClr val="00B0F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338634" y="3317005"/>
            <a:ext cx="112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타원 120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3" name="모서리가 둥근 직사각형 122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706889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43590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9277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688430" y="531945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7644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4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5</a:t>
            </a:r>
            <a:endParaRPr lang="ko-KR" altLang="en-US" sz="1400" b="1" spc="-300" dirty="0"/>
          </a:p>
        </p:txBody>
      </p:sp>
      <p:sp>
        <p:nvSpPr>
          <p:cNvPr id="58" name="TextBox 57"/>
          <p:cNvSpPr txBox="1"/>
          <p:nvPr/>
        </p:nvSpPr>
        <p:spPr>
          <a:xfrm>
            <a:off x="4855088" y="558924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6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2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 smtClean="0"/>
              <a:t>3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8182576" y="5219069"/>
            <a:ext cx="277856" cy="277856"/>
            <a:chOff x="7089803" y="3094424"/>
            <a:chExt cx="197752" cy="197752"/>
          </a:xfrm>
        </p:grpSpPr>
        <p:sp>
          <p:nvSpPr>
            <p:cNvPr id="86" name="타원 85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65" name="모서리가 둥근 사각형 설명선 64"/>
          <p:cNvSpPr/>
          <p:nvPr/>
        </p:nvSpPr>
        <p:spPr>
          <a:xfrm>
            <a:off x="642365" y="1696680"/>
            <a:ext cx="4386392" cy="1988382"/>
          </a:xfrm>
          <a:prstGeom prst="wedgeRoundRectCallout">
            <a:avLst>
              <a:gd name="adj1" fmla="val 30819"/>
              <a:gd name="adj2" fmla="val 6812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300" dirty="0" err="1" smtClean="0">
                <a:solidFill>
                  <a:srgbClr val="00B0F0"/>
                </a:solidFill>
              </a:rPr>
              <a:t>김철연</a:t>
            </a:r>
            <a:r>
              <a:rPr lang="en-US" altLang="ko-KR" sz="2400" b="1" spc="-300" dirty="0" smtClean="0">
                <a:solidFill>
                  <a:srgbClr val="00B0F0"/>
                </a:solidFill>
              </a:rPr>
              <a:t>2 </a:t>
            </a:r>
            <a:r>
              <a:rPr lang="ko-KR" altLang="en-US" spc="-300" dirty="0" smtClean="0">
                <a:solidFill>
                  <a:schemeClr val="tx1"/>
                </a:solidFill>
              </a:rPr>
              <a:t>님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을 가족 구성원에서</a:t>
            </a:r>
            <a:r>
              <a:rPr lang="en-US" altLang="ko-KR" spc="-300" dirty="0">
                <a:solidFill>
                  <a:schemeClr val="tx1"/>
                </a:solidFill>
              </a:rPr>
              <a:t> </a:t>
            </a:r>
            <a:r>
              <a:rPr lang="ko-KR" altLang="en-US" spc="-300" dirty="0" smtClean="0">
                <a:solidFill>
                  <a:schemeClr val="tx1"/>
                </a:solidFill>
              </a:rPr>
              <a:t>삭제하시겠습니까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855205" y="2917321"/>
            <a:ext cx="504056" cy="504056"/>
            <a:chOff x="8388424" y="5831672"/>
            <a:chExt cx="504056" cy="504056"/>
          </a:xfrm>
        </p:grpSpPr>
        <p:sp>
          <p:nvSpPr>
            <p:cNvPr id="67" name="타원 66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3264638" y="2896010"/>
            <a:ext cx="522328" cy="522328"/>
            <a:chOff x="7089803" y="3094424"/>
            <a:chExt cx="197752" cy="197752"/>
          </a:xfrm>
        </p:grpSpPr>
        <p:sp>
          <p:nvSpPr>
            <p:cNvPr id="70" name="타원 6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76" name="타원 75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19" name="타원 118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pic>
        <p:nvPicPr>
          <p:cNvPr id="128" name="그림 1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8169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169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16975" y="512675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16170" y="3243803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577630" y="4239337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77630" y="5319457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65367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6536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53676" y="5110021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4927775" y="303084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927775" y="404663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726970" y="3243803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688430" y="4239337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762206" y="301411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764476" y="4065905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4288" y="348126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  <p:sp>
        <p:nvSpPr>
          <p:cNvPr id="56" name="TextBox 55"/>
          <p:cNvSpPr txBox="1"/>
          <p:nvPr/>
        </p:nvSpPr>
        <p:spPr>
          <a:xfrm>
            <a:off x="4855088" y="348126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5</a:t>
            </a:r>
            <a:endParaRPr lang="ko-KR" altLang="en-US" sz="1400" b="1" spc="-300" dirty="0"/>
          </a:p>
        </p:txBody>
      </p:sp>
      <p:sp>
        <p:nvSpPr>
          <p:cNvPr id="57" name="TextBox 56"/>
          <p:cNvSpPr txBox="1"/>
          <p:nvPr/>
        </p:nvSpPr>
        <p:spPr>
          <a:xfrm>
            <a:off x="4855088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6</a:t>
            </a:r>
            <a:endParaRPr lang="ko-KR" altLang="en-US" sz="1400" b="1" spc="-300" dirty="0"/>
          </a:p>
        </p:txBody>
      </p:sp>
      <p:sp>
        <p:nvSpPr>
          <p:cNvPr id="59" name="TextBox 58"/>
          <p:cNvSpPr txBox="1"/>
          <p:nvPr/>
        </p:nvSpPr>
        <p:spPr>
          <a:xfrm>
            <a:off x="744287" y="450912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0" name="TextBox 59"/>
          <p:cNvSpPr txBox="1"/>
          <p:nvPr/>
        </p:nvSpPr>
        <p:spPr>
          <a:xfrm>
            <a:off x="744287" y="562077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4</a:t>
            </a:r>
            <a:endParaRPr lang="ko-KR" altLang="en-US" sz="1400" b="1" spc="-300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075242" y="4138949"/>
            <a:ext cx="277856" cy="277856"/>
            <a:chOff x="7089803" y="3094424"/>
            <a:chExt cx="197752" cy="197752"/>
          </a:xfrm>
        </p:grpSpPr>
        <p:sp>
          <p:nvSpPr>
            <p:cNvPr id="80" name="타원 79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2" name="그룹 81"/>
          <p:cNvGrpSpPr/>
          <p:nvPr/>
        </p:nvGrpSpPr>
        <p:grpSpPr>
          <a:xfrm>
            <a:off x="4075242" y="5219069"/>
            <a:ext cx="277856" cy="277856"/>
            <a:chOff x="7089803" y="3094424"/>
            <a:chExt cx="197752" cy="197752"/>
          </a:xfrm>
        </p:grpSpPr>
        <p:sp>
          <p:nvSpPr>
            <p:cNvPr id="83" name="타원 8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8182576" y="4138949"/>
            <a:ext cx="277856" cy="277856"/>
            <a:chOff x="7089803" y="3094424"/>
            <a:chExt cx="197752" cy="197752"/>
          </a:xfrm>
        </p:grpSpPr>
        <p:sp>
          <p:nvSpPr>
            <p:cNvPr id="99" name="타원 9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113" name="그룹 112"/>
          <p:cNvGrpSpPr/>
          <p:nvPr/>
        </p:nvGrpSpPr>
        <p:grpSpPr>
          <a:xfrm>
            <a:off x="8182576" y="3087159"/>
            <a:ext cx="277856" cy="277856"/>
            <a:chOff x="7089803" y="3094424"/>
            <a:chExt cx="197752" cy="197752"/>
          </a:xfrm>
        </p:grpSpPr>
        <p:sp>
          <p:nvSpPr>
            <p:cNvPr id="114" name="타원 11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cxnSp>
        <p:nvCxnSpPr>
          <p:cNvPr id="116" name="직선 연결선 115"/>
          <p:cNvCxnSpPr/>
          <p:nvPr/>
        </p:nvCxnSpPr>
        <p:spPr>
          <a:xfrm>
            <a:off x="2684966" y="211020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6876256" y="1628800"/>
            <a:ext cx="1940526" cy="486606"/>
            <a:chOff x="5828462" y="2172140"/>
            <a:chExt cx="1940526" cy="486606"/>
          </a:xfrm>
        </p:grpSpPr>
        <p:sp>
          <p:nvSpPr>
            <p:cNvPr id="118" name="타원 117"/>
            <p:cNvSpPr/>
            <p:nvPr/>
          </p:nvSpPr>
          <p:spPr>
            <a:xfrm>
              <a:off x="7265802" y="2172140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828462" y="2172140"/>
              <a:ext cx="1688934" cy="48660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230" y="2260188"/>
              <a:ext cx="294330" cy="294328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5851084" y="224741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300" dirty="0" smtClean="0">
                  <a:solidFill>
                    <a:schemeClr val="bg1"/>
                  </a:solidFill>
                </a:rPr>
                <a:t>가족  구성원 초대하기</a:t>
              </a:r>
              <a:endParaRPr lang="ko-KR" altLang="en-US" sz="14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8320830" y="2158002"/>
            <a:ext cx="503186" cy="486606"/>
            <a:chOff x="8139980" y="1685534"/>
            <a:chExt cx="503186" cy="486606"/>
          </a:xfrm>
        </p:grpSpPr>
        <p:sp>
          <p:nvSpPr>
            <p:cNvPr id="123" name="타원 122"/>
            <p:cNvSpPr/>
            <p:nvPr/>
          </p:nvSpPr>
          <p:spPr>
            <a:xfrm>
              <a:off x="8139980" y="1685534"/>
              <a:ext cx="503186" cy="48660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8" y="1781673"/>
              <a:ext cx="294330" cy="294328"/>
            </a:xfrm>
            <a:prstGeom prst="rect">
              <a:avLst/>
            </a:prstGeom>
          </p:spPr>
        </p:pic>
      </p:grpSp>
      <p:sp>
        <p:nvSpPr>
          <p:cNvPr id="125" name="타원 124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130" name="타원 129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1278176" y="2852936"/>
            <a:ext cx="269488" cy="260608"/>
            <a:chOff x="6088069" y="3298292"/>
            <a:chExt cx="503186" cy="486606"/>
          </a:xfrm>
        </p:grpSpPr>
        <p:sp>
          <p:nvSpPr>
            <p:cNvPr id="67" name="타원 66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82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414986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42298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1831646" y="365219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1646" y="4155466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7281" y="456881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2127281" y="5065439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27281" y="5641503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7790" y="3652192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27790" y="4155466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27791" y="4598435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7790" y="5102321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9798" y="5641503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54337" y="4598435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870" y="4598435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628606" y="456881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5222" y="456881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6299" y="456881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5815363" y="3301152"/>
            <a:ext cx="503186" cy="486606"/>
            <a:chOff x="6088069" y="3298292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467336" y="3298292"/>
            <a:ext cx="2353136" cy="487417"/>
            <a:chOff x="6088069" y="3298292"/>
            <a:chExt cx="2353136" cy="48741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39662" y="3299103"/>
              <a:ext cx="2041829" cy="48660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088069" y="3298292"/>
              <a:ext cx="503186" cy="486606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255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19" name="TextBox 118"/>
            <p:cNvSpPr txBox="1"/>
            <p:nvPr/>
          </p:nvSpPr>
          <p:spPr>
            <a:xfrm>
              <a:off x="6624244" y="3363872"/>
              <a:ext cx="1816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매니저 권한 위임하기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9002" y="4149080"/>
            <a:ext cx="503186" cy="486606"/>
            <a:chOff x="5449735" y="4829827"/>
            <a:chExt cx="503186" cy="486606"/>
          </a:xfrm>
        </p:grpSpPr>
        <p:sp>
          <p:nvSpPr>
            <p:cNvPr id="127" name="타원 126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6718928" y="4149080"/>
            <a:ext cx="2041829" cy="4866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528429" y="4149080"/>
            <a:ext cx="503186" cy="486606"/>
            <a:chOff x="5449735" y="4829827"/>
            <a:chExt cx="503186" cy="486606"/>
          </a:xfrm>
        </p:grpSpPr>
        <p:sp>
          <p:nvSpPr>
            <p:cNvPr id="131" name="타원 130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7083968" y="4223106"/>
            <a:ext cx="147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bg1"/>
                </a:solidFill>
              </a:rPr>
              <a:t>구성원 삭제하기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032517" y="320244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smtClean="0"/>
              <a:t>아이디</a:t>
            </a:r>
            <a:endParaRPr lang="ko-KR" altLang="en-US" sz="1400" b="1" spc="-3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20653" y="3214023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414986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42298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1831646" y="336416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1646" y="38674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7281" y="4280785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2127281" y="477740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27281" y="535347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7790" y="336416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27790" y="386743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27791" y="4310403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7790" y="4814289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9798" y="535347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54337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870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628606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5222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6299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5815363" y="3301152"/>
            <a:ext cx="503186" cy="486606"/>
            <a:chOff x="6088069" y="3298292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467336" y="3298292"/>
            <a:ext cx="2353136" cy="487417"/>
            <a:chOff x="6088069" y="3298292"/>
            <a:chExt cx="2353136" cy="48741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39662" y="3299103"/>
              <a:ext cx="2041829" cy="48660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088069" y="3298292"/>
              <a:ext cx="503186" cy="486606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255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19" name="TextBox 118"/>
            <p:cNvSpPr txBox="1"/>
            <p:nvPr/>
          </p:nvSpPr>
          <p:spPr>
            <a:xfrm>
              <a:off x="6624244" y="3363872"/>
              <a:ext cx="1816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매니저 권한 위임하기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9002" y="4149080"/>
            <a:ext cx="503186" cy="486606"/>
            <a:chOff x="5449735" y="4829827"/>
            <a:chExt cx="503186" cy="486606"/>
          </a:xfrm>
        </p:grpSpPr>
        <p:sp>
          <p:nvSpPr>
            <p:cNvPr id="127" name="타원 126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6718928" y="4149080"/>
            <a:ext cx="2041829" cy="4866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528429" y="4149080"/>
            <a:ext cx="503186" cy="486606"/>
            <a:chOff x="5449735" y="4829827"/>
            <a:chExt cx="503186" cy="486606"/>
          </a:xfrm>
        </p:grpSpPr>
        <p:sp>
          <p:nvSpPr>
            <p:cNvPr id="131" name="타원 130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7083968" y="4223106"/>
            <a:ext cx="147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bg1"/>
                </a:solidFill>
              </a:rPr>
              <a:t>구성원 삭제하기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87624" y="2739358"/>
            <a:ext cx="4464496" cy="2256152"/>
            <a:chOff x="1187624" y="2739358"/>
            <a:chExt cx="4464496" cy="2256152"/>
          </a:xfrm>
        </p:grpSpPr>
        <p:sp>
          <p:nvSpPr>
            <p:cNvPr id="171" name="모서리가 둥근 사각형 설명선 170"/>
            <p:cNvSpPr/>
            <p:nvPr/>
          </p:nvSpPr>
          <p:spPr>
            <a:xfrm>
              <a:off x="1187624" y="2739358"/>
              <a:ext cx="4464496" cy="2256152"/>
            </a:xfrm>
            <a:prstGeom prst="wedgeRoundRectCallout">
              <a:avLst>
                <a:gd name="adj1" fmla="val 53059"/>
                <a:gd name="adj2" fmla="val -7301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rgbClr val="00B0F0"/>
                  </a:solidFill>
                </a:rPr>
                <a:t>김철연</a:t>
              </a:r>
              <a:r>
                <a:rPr lang="en-US" altLang="ko-KR" spc="-300" dirty="0">
                  <a:solidFill>
                    <a:srgbClr val="00B0F0"/>
                  </a:solidFill>
                </a:rPr>
                <a:t>3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님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에게 매니저 권한을 위임하시겠습니까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en-US" altLang="ko-KR" spc="-300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pc="-300" dirty="0" smtClean="0">
                  <a:solidFill>
                    <a:srgbClr val="FF0000"/>
                  </a:solidFill>
                </a:rPr>
                <a:t>위임되면 취소할 수 없습니다</a:t>
              </a:r>
              <a:r>
                <a:rPr lang="en-US" altLang="ko-KR" spc="-300" dirty="0" smtClean="0">
                  <a:solidFill>
                    <a:srgbClr val="FF0000"/>
                  </a:solidFill>
                </a:rPr>
                <a:t>.)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80" name="그룹 179"/>
            <p:cNvGrpSpPr/>
            <p:nvPr/>
          </p:nvGrpSpPr>
          <p:grpSpPr>
            <a:xfrm>
              <a:off x="2408108" y="4299510"/>
              <a:ext cx="504056" cy="504056"/>
              <a:chOff x="8388424" y="5831672"/>
              <a:chExt cx="504056" cy="504056"/>
            </a:xfrm>
          </p:grpSpPr>
          <p:sp>
            <p:nvSpPr>
              <p:cNvPr id="181" name="타원 180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2" name="그림 18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183" name="그룹 182"/>
            <p:cNvGrpSpPr/>
            <p:nvPr/>
          </p:nvGrpSpPr>
          <p:grpSpPr>
            <a:xfrm>
              <a:off x="3817541" y="4278199"/>
              <a:ext cx="522328" cy="522328"/>
              <a:chOff x="7089803" y="3094424"/>
              <a:chExt cx="197752" cy="197752"/>
            </a:xfrm>
          </p:grpSpPr>
          <p:sp>
            <p:nvSpPr>
              <p:cNvPr id="184" name="타원 183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5" name="그림 18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078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2417856" y="3093611"/>
            <a:ext cx="4386392" cy="148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pc="-300" dirty="0" err="1" smtClean="0">
                <a:solidFill>
                  <a:srgbClr val="00B0F0"/>
                </a:solidFill>
              </a:rPr>
              <a:t>김철연</a:t>
            </a:r>
            <a:r>
              <a:rPr lang="en-US" altLang="ko-KR" spc="-300" dirty="0" smtClean="0">
                <a:solidFill>
                  <a:srgbClr val="00B0F0"/>
                </a:solidFill>
              </a:rPr>
              <a:t>3 </a:t>
            </a:r>
            <a:r>
              <a:rPr lang="ko-KR" altLang="en-US" spc="-300" dirty="0" smtClean="0">
                <a:solidFill>
                  <a:schemeClr val="tx1"/>
                </a:solidFill>
              </a:rPr>
              <a:t>님에게 권한이 위임되었습니다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다시 로그인해 주세요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424984" y="3886572"/>
            <a:ext cx="504056" cy="504056"/>
            <a:chOff x="8388424" y="5831672"/>
            <a:chExt cx="504056" cy="504056"/>
          </a:xfrm>
        </p:grpSpPr>
        <p:sp>
          <p:nvSpPr>
            <p:cNvPr id="66" name="타원 65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96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34076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56526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1" y="1628800"/>
            <a:ext cx="356415" cy="356415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619672" y="2167471"/>
            <a:ext cx="3954874" cy="4285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3414986" y="227687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42298" y="273935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r>
              <a:rPr lang="en-US" altLang="ko-KR" sz="1400" b="1" spc="-300" dirty="0"/>
              <a:t>3</a:t>
            </a:r>
            <a:endParaRPr lang="ko-KR" altLang="en-US" sz="1400" b="1" spc="-300" dirty="0"/>
          </a:p>
        </p:txBody>
      </p:sp>
      <p:sp>
        <p:nvSpPr>
          <p:cNvPr id="61" name="TextBox 60"/>
          <p:cNvSpPr txBox="1"/>
          <p:nvPr/>
        </p:nvSpPr>
        <p:spPr>
          <a:xfrm>
            <a:off x="1831646" y="3364160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휴대폰 번호</a:t>
            </a:r>
            <a:endParaRPr lang="ko-KR" altLang="en-US" sz="1400" b="1" spc="-300" dirty="0"/>
          </a:p>
        </p:txBody>
      </p:sp>
      <p:sp>
        <p:nvSpPr>
          <p:cNvPr id="62" name="TextBox 61"/>
          <p:cNvSpPr txBox="1"/>
          <p:nvPr/>
        </p:nvSpPr>
        <p:spPr>
          <a:xfrm>
            <a:off x="1831646" y="386743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smtClean="0"/>
              <a:t>이메일</a:t>
            </a:r>
            <a:r>
              <a:rPr lang="ko-KR" altLang="en-US" sz="1400" b="1" spc="-300" dirty="0" smtClean="0"/>
              <a:t> 주소</a:t>
            </a:r>
            <a:endParaRPr lang="ko-KR" altLang="en-US" sz="1400" b="1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2127281" y="4280785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smtClean="0"/>
              <a:t>생일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2127281" y="4777407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별명</a:t>
            </a:r>
            <a:endParaRPr lang="ko-KR" altLang="en-US" sz="1400" b="1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2127281" y="5353471"/>
            <a:ext cx="466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색</a:t>
            </a:r>
            <a:r>
              <a:rPr lang="ko-KR" altLang="en-US" sz="1400" b="1" spc="-300" dirty="0"/>
              <a:t>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27790" y="3364160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127790" y="3867434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127791" y="4310403"/>
            <a:ext cx="534494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27790" y="4814289"/>
            <a:ext cx="218758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9798" y="5353471"/>
            <a:ext cx="288032" cy="3077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954337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508870" y="4310403"/>
            <a:ext cx="307429" cy="30777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628606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77" name="TextBox 76"/>
          <p:cNvSpPr txBox="1"/>
          <p:nvPr/>
        </p:nvSpPr>
        <p:spPr>
          <a:xfrm>
            <a:off x="4205222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85" name="TextBox 84"/>
          <p:cNvSpPr txBox="1"/>
          <p:nvPr/>
        </p:nvSpPr>
        <p:spPr>
          <a:xfrm>
            <a:off x="4816299" y="4280785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109" name="그룹 108"/>
          <p:cNvGrpSpPr/>
          <p:nvPr/>
        </p:nvGrpSpPr>
        <p:grpSpPr>
          <a:xfrm>
            <a:off x="5815363" y="3301152"/>
            <a:ext cx="503186" cy="486606"/>
            <a:chOff x="6088069" y="3298292"/>
            <a:chExt cx="503186" cy="486606"/>
          </a:xfrm>
        </p:grpSpPr>
        <p:sp>
          <p:nvSpPr>
            <p:cNvPr id="116" name="타원 115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801" y="3351906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467336" y="3298292"/>
            <a:ext cx="2353136" cy="487417"/>
            <a:chOff x="6088069" y="3298292"/>
            <a:chExt cx="2353136" cy="487417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6339662" y="3299103"/>
              <a:ext cx="2041829" cy="48660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088069" y="3298292"/>
              <a:ext cx="503186" cy="486606"/>
              <a:chOff x="6088069" y="3298292"/>
              <a:chExt cx="503186" cy="48660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6088069" y="3298292"/>
                <a:ext cx="503186" cy="48660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0255" y="335190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119" name="TextBox 118"/>
            <p:cNvSpPr txBox="1"/>
            <p:nvPr/>
          </p:nvSpPr>
          <p:spPr>
            <a:xfrm>
              <a:off x="6624244" y="3363872"/>
              <a:ext cx="18169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매니저 권한 위임하기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829002" y="4149080"/>
            <a:ext cx="503186" cy="486606"/>
            <a:chOff x="5449735" y="4829827"/>
            <a:chExt cx="503186" cy="486606"/>
          </a:xfrm>
        </p:grpSpPr>
        <p:sp>
          <p:nvSpPr>
            <p:cNvPr id="127" name="타원 126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3" name="모서리가 둥근 직사각형 132"/>
          <p:cNvSpPr/>
          <p:nvPr/>
        </p:nvSpPr>
        <p:spPr>
          <a:xfrm>
            <a:off x="6718928" y="4149080"/>
            <a:ext cx="2041829" cy="48660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6528429" y="4149080"/>
            <a:ext cx="503186" cy="486606"/>
            <a:chOff x="5449735" y="4829827"/>
            <a:chExt cx="503186" cy="486606"/>
          </a:xfrm>
        </p:grpSpPr>
        <p:sp>
          <p:nvSpPr>
            <p:cNvPr id="131" name="타원 130"/>
            <p:cNvSpPr/>
            <p:nvPr/>
          </p:nvSpPr>
          <p:spPr>
            <a:xfrm>
              <a:off x="5449735" y="4829827"/>
              <a:ext cx="503186" cy="48660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2095" y="4890237"/>
              <a:ext cx="369573" cy="369573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7083968" y="4223106"/>
            <a:ext cx="1471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300" dirty="0" smtClean="0">
                <a:solidFill>
                  <a:schemeClr val="bg1"/>
                </a:solidFill>
              </a:rPr>
              <a:t>구성원 삭제하기</a:t>
            </a:r>
            <a:endParaRPr lang="ko-KR" altLang="en-US" sz="1600" b="1" spc="-300" dirty="0">
              <a:solidFill>
                <a:schemeClr val="bg1"/>
              </a:solidFill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95536" y="3087159"/>
            <a:ext cx="666715" cy="182866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294634" y="3867434"/>
            <a:ext cx="4386392" cy="1988382"/>
            <a:chOff x="642365" y="1696680"/>
            <a:chExt cx="4386392" cy="1988382"/>
          </a:xfrm>
        </p:grpSpPr>
        <p:sp>
          <p:nvSpPr>
            <p:cNvPr id="60" name="모서리가 둥근 사각형 설명선 59"/>
            <p:cNvSpPr/>
            <p:nvPr/>
          </p:nvSpPr>
          <p:spPr>
            <a:xfrm>
              <a:off x="642365" y="1696680"/>
              <a:ext cx="4386392" cy="1988382"/>
            </a:xfrm>
            <a:prstGeom prst="wedgeRoundRectCallout">
              <a:avLst>
                <a:gd name="adj1" fmla="val 53982"/>
                <a:gd name="adj2" fmla="val -25387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rgbClr val="00B0F0"/>
                  </a:solidFill>
                </a:rPr>
                <a:t>김철연</a:t>
              </a:r>
              <a:r>
                <a:rPr lang="en-US" altLang="ko-KR" spc="-300" dirty="0">
                  <a:solidFill>
                    <a:srgbClr val="00B0F0"/>
                  </a:solidFill>
                </a:rPr>
                <a:t>3</a:t>
              </a:r>
              <a:r>
                <a:rPr lang="en-US" altLang="ko-KR" spc="-300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님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을 가족 구성원에서</a:t>
              </a:r>
              <a:r>
                <a:rPr lang="en-US" altLang="ko-KR" spc="-300" dirty="0">
                  <a:solidFill>
                    <a:schemeClr val="tx1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1855205" y="2917321"/>
              <a:ext cx="504056" cy="504056"/>
              <a:chOff x="8388424" y="5831672"/>
              <a:chExt cx="504056" cy="50405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8" name="그룹 67"/>
            <p:cNvGrpSpPr/>
            <p:nvPr/>
          </p:nvGrpSpPr>
          <p:grpSpPr>
            <a:xfrm>
              <a:off x="3264638" y="2896010"/>
              <a:ext cx="522328" cy="522328"/>
              <a:chOff x="7089803" y="3094424"/>
              <a:chExt cx="197752" cy="197752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92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61230" y="2060848"/>
            <a:ext cx="0" cy="41044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00075" y="242088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961230" y="2636912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473398" y="2132856"/>
            <a:ext cx="4608512" cy="208823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300075" y="479715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961230" y="501317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73398" y="4560291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875010" y="2582156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883636" y="4973600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441950" y="388911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41950" y="5662659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37510" y="3398321"/>
            <a:ext cx="2069142" cy="1363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8" name="직사각형 87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89" name="직사각형 88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01170" y="2316270"/>
            <a:ext cx="5063049" cy="4510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1" name="타원 80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1" name="타원 5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277180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2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77180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07" name="직사각형 106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8" name="직사각형 107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9" name="직사각형 108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14" name="모서리가 둥근 직사각형 113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9" name="타원 58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884634" y="2924943"/>
            <a:ext cx="3574894" cy="222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7542600" y="2924944"/>
            <a:ext cx="197752" cy="197752"/>
            <a:chOff x="7089803" y="3094424"/>
            <a:chExt cx="197752" cy="197752"/>
          </a:xfrm>
        </p:grpSpPr>
        <p:sp>
          <p:nvSpPr>
            <p:cNvPr id="72" name="타원 71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5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5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수정제목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                          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수정내용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77180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15/07/17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2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77180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75767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884634" y="2924943"/>
            <a:ext cx="3574894" cy="2229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542600" y="2924944"/>
            <a:ext cx="197752" cy="197752"/>
            <a:chOff x="7089803" y="3094424"/>
            <a:chExt cx="197752" cy="197752"/>
          </a:xfrm>
        </p:grpSpPr>
        <p:sp>
          <p:nvSpPr>
            <p:cNvPr id="54" name="타원 53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61" name="타원 6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67" name="TextBox 6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05" name="직사각형 104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7" name="직사각형 106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11" name="모서리가 둥근 직사각형 110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5" name="타원 74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/>
              <a:t>확인</a:t>
            </a:r>
          </a:p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28184" y="3087600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4666" y="44010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확인</a:t>
            </a:r>
            <a:endParaRPr lang="ko-KR" altLang="en-US" b="1" spc="-300" dirty="0"/>
          </a:p>
        </p:txBody>
      </p:sp>
      <p:sp>
        <p:nvSpPr>
          <p:cNvPr id="23" name="TextBox 22"/>
          <p:cNvSpPr txBox="1"/>
          <p:nvPr/>
        </p:nvSpPr>
        <p:spPr>
          <a:xfrm>
            <a:off x="3898357" y="44010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취소</a:t>
            </a:r>
            <a:endParaRPr lang="ko-KR" altLang="en-US" b="1" spc="-3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83693" y="3109111"/>
            <a:ext cx="736180" cy="415789"/>
          </a:xfrm>
          <a:prstGeom prst="roundRect">
            <a:avLst/>
          </a:prstGeom>
          <a:solidFill>
            <a:srgbClr val="00B0F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436650" y="3317005"/>
            <a:ext cx="112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483892" y="3109111"/>
            <a:ext cx="736180" cy="415789"/>
          </a:xfrm>
          <a:prstGeom prst="roundRect">
            <a:avLst/>
          </a:prstGeom>
          <a:solidFill>
            <a:srgbClr val="00B0F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64900" y="3109111"/>
            <a:ext cx="736180" cy="415789"/>
          </a:xfrm>
          <a:prstGeom prst="roundRect">
            <a:avLst/>
          </a:prstGeom>
          <a:solidFill>
            <a:srgbClr val="00B0F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338634" y="3317005"/>
            <a:ext cx="112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995936" y="-27384"/>
            <a:ext cx="3624313" cy="1382438"/>
            <a:chOff x="5519686" y="3408680"/>
            <a:chExt cx="3624313" cy="1382438"/>
          </a:xfrm>
        </p:grpSpPr>
        <p:sp>
          <p:nvSpPr>
            <p:cNvPr id="28" name="직사각형 27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아이디가 중복됩니다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다른 아이디를 입력해주세요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975957" y="4272776"/>
              <a:ext cx="391170" cy="391170"/>
              <a:chOff x="8388428" y="5831672"/>
              <a:chExt cx="504056" cy="504056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388428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148336" y="1499754"/>
            <a:ext cx="3624313" cy="1382438"/>
            <a:chOff x="5519686" y="3408680"/>
            <a:chExt cx="3624313" cy="1382438"/>
          </a:xfrm>
        </p:grpSpPr>
        <p:sp>
          <p:nvSpPr>
            <p:cNvPr id="38" name="직사각형 37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아이디는 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5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 이상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tx1"/>
                  </a:solidFill>
                </a:rPr>
                <a:t>16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 이하로 입력해주세요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6975957" y="4272776"/>
              <a:ext cx="391170" cy="391170"/>
              <a:chOff x="8388428" y="5831672"/>
              <a:chExt cx="504056" cy="504056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388428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4031220" y="3288052"/>
            <a:ext cx="3624313" cy="1382438"/>
            <a:chOff x="5519686" y="3408680"/>
            <a:chExt cx="3624313" cy="1382438"/>
          </a:xfrm>
        </p:grpSpPr>
        <p:sp>
          <p:nvSpPr>
            <p:cNvPr id="44" name="직사각형 43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비밀번호는 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6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 이상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tx1"/>
                  </a:solidFill>
                </a:rPr>
                <a:t>16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 이하로 입력해주세요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6975957" y="4272776"/>
              <a:ext cx="391170" cy="391170"/>
              <a:chOff x="8388428" y="5831672"/>
              <a:chExt cx="504056" cy="504056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8388428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3900015" y="4716087"/>
            <a:ext cx="3624313" cy="1382438"/>
            <a:chOff x="5519686" y="3408680"/>
            <a:chExt cx="3624313" cy="1382438"/>
          </a:xfrm>
        </p:grpSpPr>
        <p:sp>
          <p:nvSpPr>
            <p:cNvPr id="50" name="직사각형 49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사용자 이름은 </a:t>
              </a:r>
              <a:r>
                <a:rPr lang="en-US" altLang="ko-KR" spc="-300" dirty="0">
                  <a:solidFill>
                    <a:schemeClr val="tx1"/>
                  </a:solidFill>
                </a:rPr>
                <a:t>2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 이상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tx1"/>
                  </a:solidFill>
                </a:rPr>
                <a:t>20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 이하로 입력해주세요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975957" y="4272776"/>
              <a:ext cx="391170" cy="391170"/>
              <a:chOff x="8388428" y="5831672"/>
              <a:chExt cx="504056" cy="504056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8388428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110878" y="4782866"/>
            <a:ext cx="3624313" cy="1382438"/>
            <a:chOff x="5519686" y="3408680"/>
            <a:chExt cx="3624313" cy="1382438"/>
          </a:xfrm>
        </p:grpSpPr>
        <p:sp>
          <p:nvSpPr>
            <p:cNvPr id="62" name="직사각형 61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err="1" smtClean="0">
                  <a:solidFill>
                    <a:schemeClr val="tx1"/>
                  </a:solidFill>
                </a:rPr>
                <a:t>이메일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 주소는 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50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 이하로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입력해주세요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975957" y="4272776"/>
              <a:ext cx="391170" cy="391170"/>
              <a:chOff x="8388428" y="5831672"/>
              <a:chExt cx="504056" cy="504056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8388428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239563" y="0"/>
            <a:ext cx="3624313" cy="1382438"/>
            <a:chOff x="5519686" y="3408680"/>
            <a:chExt cx="3624313" cy="1382438"/>
          </a:xfrm>
        </p:grpSpPr>
        <p:sp>
          <p:nvSpPr>
            <p:cNvPr id="68" name="직사각형 67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휴대폰 번호는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숫자만 입력 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7182599" y="4261346"/>
              <a:ext cx="391170" cy="391170"/>
              <a:chOff x="8654705" y="5816943"/>
              <a:chExt cx="504056" cy="504056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8654705" y="5816943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1983" y="5879323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90319" y="1544256"/>
            <a:ext cx="3624313" cy="1382438"/>
            <a:chOff x="5519686" y="3647442"/>
            <a:chExt cx="3624313" cy="1382438"/>
          </a:xfrm>
        </p:grpSpPr>
        <p:sp>
          <p:nvSpPr>
            <p:cNvPr id="74" name="직사각형 73"/>
            <p:cNvSpPr/>
            <p:nvPr/>
          </p:nvSpPr>
          <p:spPr>
            <a:xfrm>
              <a:off x="5519686" y="3647442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휴대폰 번호가 중복됩니다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다시 확인해주세요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182599" y="4564957"/>
              <a:ext cx="391170" cy="391170"/>
              <a:chOff x="8654705" y="6208158"/>
              <a:chExt cx="504056" cy="504055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8654705" y="6208158"/>
                <a:ext cx="504056" cy="50405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1983" y="6238421"/>
                <a:ext cx="381000" cy="381001"/>
              </a:xfrm>
              <a:prstGeom prst="rect">
                <a:avLst/>
              </a:prstGeom>
            </p:spPr>
          </p:pic>
        </p:grp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162509" y="3203265"/>
            <a:ext cx="3624313" cy="1382438"/>
            <a:chOff x="5519686" y="3647442"/>
            <a:chExt cx="3624313" cy="1382438"/>
          </a:xfrm>
        </p:grpSpPr>
        <p:sp>
          <p:nvSpPr>
            <p:cNvPr id="86" name="직사각형 85"/>
            <p:cNvSpPr/>
            <p:nvPr/>
          </p:nvSpPr>
          <p:spPr>
            <a:xfrm>
              <a:off x="5519686" y="3647442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err="1" smtClean="0">
                  <a:solidFill>
                    <a:schemeClr val="tx1"/>
                  </a:solidFill>
                </a:rPr>
                <a:t>이메일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 주소가</a:t>
              </a:r>
              <a:r>
                <a:rPr lang="en-US" altLang="ko-KR" spc="-300" dirty="0">
                  <a:solidFill>
                    <a:schemeClr val="tx1"/>
                  </a:solidFill>
                </a:rPr>
                <a:t> 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중복됩니다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다시 확인해주세요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7182599" y="4564957"/>
              <a:ext cx="391170" cy="391170"/>
              <a:chOff x="8654705" y="6208158"/>
              <a:chExt cx="504056" cy="504055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654705" y="6208158"/>
                <a:ext cx="504056" cy="50405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1983" y="6238421"/>
                <a:ext cx="381000" cy="381001"/>
              </a:xfrm>
              <a:prstGeom prst="rect">
                <a:avLst/>
              </a:prstGeom>
            </p:spPr>
          </p:pic>
        </p:grp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3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sp>
        <p:nvSpPr>
          <p:cNvPr id="57" name="모서리가 둥근 직사각형 56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2" name="사각형 설명선 1"/>
          <p:cNvSpPr/>
          <p:nvPr/>
        </p:nvSpPr>
        <p:spPr>
          <a:xfrm>
            <a:off x="3347865" y="3165774"/>
            <a:ext cx="4386392" cy="1988382"/>
          </a:xfrm>
          <a:prstGeom prst="wedgeRectCallout">
            <a:avLst>
              <a:gd name="adj1" fmla="val 36756"/>
              <a:gd name="adj2" fmla="val 582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정말로 삭제하시겠습니까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삭제되면 복구가 불가능합니다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776729" y="4386415"/>
            <a:ext cx="504056" cy="504056"/>
            <a:chOff x="8388424" y="5831672"/>
            <a:chExt cx="504056" cy="504056"/>
          </a:xfrm>
        </p:grpSpPr>
        <p:sp>
          <p:nvSpPr>
            <p:cNvPr id="55" name="타원 5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5993888" y="4365104"/>
            <a:ext cx="522328" cy="522328"/>
            <a:chOff x="7089803" y="3094424"/>
            <a:chExt cx="197752" cy="197752"/>
          </a:xfrm>
        </p:grpSpPr>
        <p:sp>
          <p:nvSpPr>
            <p:cNvPr id="63" name="타원 62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101" name="직사각형 100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02" name="직사각형 101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167618" y="4754556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08" name="모서리가 둥근 직사각형 107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53788" y="503750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53788" y="550884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184004" y="391130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53788" y="421270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8625" y="4207887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53788" y="2869358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6" name="타원 75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8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07667" y="1832214"/>
            <a:ext cx="6728829" cy="4670106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658084" y="2316270"/>
            <a:ext cx="6162388" cy="330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</a:t>
            </a:r>
            <a:r>
              <a:rPr lang="ko-KR" altLang="en-US" dirty="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650430" y="2849091"/>
            <a:ext cx="6170042" cy="329005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388424" y="5949280"/>
            <a:ext cx="504056" cy="504056"/>
            <a:chOff x="7560332" y="6021538"/>
            <a:chExt cx="504056" cy="504056"/>
          </a:xfrm>
        </p:grpSpPr>
        <p:sp>
          <p:nvSpPr>
            <p:cNvPr id="6" name="타원 5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75" name="모서리가 둥근 직사각형 74"/>
          <p:cNvSpPr/>
          <p:nvPr/>
        </p:nvSpPr>
        <p:spPr>
          <a:xfrm>
            <a:off x="6781648" y="1947726"/>
            <a:ext cx="1906039" cy="3077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809312" y="5944928"/>
            <a:ext cx="504056" cy="504056"/>
            <a:chOff x="7812360" y="5827320"/>
            <a:chExt cx="504056" cy="504056"/>
          </a:xfrm>
        </p:grpSpPr>
        <p:sp>
          <p:nvSpPr>
            <p:cNvPr id="50" name="타원 49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230200" y="5944928"/>
            <a:ext cx="504056" cy="504056"/>
            <a:chOff x="7230200" y="5827320"/>
            <a:chExt cx="504056" cy="504056"/>
          </a:xfrm>
        </p:grpSpPr>
        <p:sp>
          <p:nvSpPr>
            <p:cNvPr id="54" name="타원 53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7720756" y="1947726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15/07/15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81648" y="1947726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: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394520" y="5305560"/>
            <a:ext cx="504056" cy="50405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815408" y="530120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36296" y="5301208"/>
            <a:ext cx="504056" cy="50405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02902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91510" y="5388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수정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88424" y="525643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글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spc="-300" dirty="0" smtClean="0">
                <a:solidFill>
                  <a:schemeClr val="bg1"/>
                </a:solidFill>
              </a:rPr>
              <a:t>쓰기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7865" y="3165774"/>
            <a:ext cx="4386392" cy="198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삭제가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64088" y="4324871"/>
            <a:ext cx="504056" cy="504056"/>
            <a:chOff x="8388424" y="5831672"/>
            <a:chExt cx="504056" cy="504056"/>
          </a:xfrm>
        </p:grpSpPr>
        <p:sp>
          <p:nvSpPr>
            <p:cNvPr id="55" name="타원 5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87" name="모서리가 둥근 직사각형 86"/>
          <p:cNvSpPr/>
          <p:nvPr/>
        </p:nvSpPr>
        <p:spPr>
          <a:xfrm>
            <a:off x="308625" y="2767304"/>
            <a:ext cx="1202242" cy="296416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8" name="직사각형 87"/>
          <p:cNvSpPr/>
          <p:nvPr/>
        </p:nvSpPr>
        <p:spPr>
          <a:xfrm>
            <a:off x="167618" y="2487749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167618" y="3232634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92" name="직사각형 91"/>
          <p:cNvSpPr/>
          <p:nvPr/>
        </p:nvSpPr>
        <p:spPr>
          <a:xfrm>
            <a:off x="175811" y="5224053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15/07/12</a:t>
            </a:r>
            <a:endParaRPr lang="ko-KR" altLang="en-US" sz="1100" dirty="0"/>
          </a:p>
        </p:txBody>
      </p:sp>
      <p:sp>
        <p:nvSpPr>
          <p:cNvPr id="94" name="직사각형 93"/>
          <p:cNvSpPr/>
          <p:nvPr/>
        </p:nvSpPr>
        <p:spPr>
          <a:xfrm>
            <a:off x="167618" y="3954285"/>
            <a:ext cx="7585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07504" y="1649981"/>
            <a:ext cx="1588325" cy="2977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B0F0"/>
                </a:solidFill>
              </a:rPr>
              <a:t>내 일기들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0583" y="1743365"/>
            <a:ext cx="438326" cy="1202241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0583" y="5563829"/>
            <a:ext cx="438326" cy="1202241"/>
          </a:xfrm>
          <a:prstGeom prst="rect">
            <a:avLst/>
          </a:prstGeom>
        </p:spPr>
      </p:pic>
      <p:sp>
        <p:nvSpPr>
          <p:cNvPr id="100" name="모서리가 둥근 직사각형 99"/>
          <p:cNvSpPr/>
          <p:nvPr/>
        </p:nvSpPr>
        <p:spPr>
          <a:xfrm>
            <a:off x="153788" y="349424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53788" y="4237236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53788" y="4708577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45595" y="5525454"/>
            <a:ext cx="1553580" cy="296416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6" name="타원 65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39852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62" name="타원 61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72976"/>
            <a:ext cx="330200" cy="1950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7" name="타원 66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72" name="직선 연결선 71"/>
          <p:cNvCxnSpPr/>
          <p:nvPr/>
        </p:nvCxnSpPr>
        <p:spPr>
          <a:xfrm flipH="1">
            <a:off x="4647498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4582642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6512804" cy="4101981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241176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8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41176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401423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0" name="타원 49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4582642"/>
          </a:xfrm>
          <a:prstGeom prst="roundRect">
            <a:avLst>
              <a:gd name="adj" fmla="val 4080"/>
            </a:avLst>
          </a:prstGeom>
          <a:solidFill>
            <a:srgbClr val="00B05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6512804" cy="4101981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8318088" y="5910800"/>
            <a:ext cx="504056" cy="504056"/>
            <a:chOff x="8388424" y="5831672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2411760" y="5910800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318088" y="5380368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291712" y="5468939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88" y="5975765"/>
            <a:ext cx="381000" cy="381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2411760" y="5396064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2397725" y="536578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사진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추가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56812" y="591080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756812" y="5380368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972328"/>
            <a:ext cx="381000" cy="381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749794" y="533705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17864" y="1546632"/>
            <a:ext cx="504056" cy="504056"/>
            <a:chOff x="7812360" y="5827320"/>
            <a:chExt cx="504056" cy="504056"/>
          </a:xfrm>
        </p:grpSpPr>
        <p:sp>
          <p:nvSpPr>
            <p:cNvPr id="46" name="타원 45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9" name="타원 58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7" name="타원 56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475957" y="2585519"/>
            <a:ext cx="3841009" cy="1382438"/>
            <a:chOff x="4360116" y="2651044"/>
            <a:chExt cx="3841009" cy="1382438"/>
          </a:xfrm>
        </p:grpSpPr>
        <p:sp>
          <p:nvSpPr>
            <p:cNvPr id="61" name="사각형 설명선 60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26630"/>
                <a:gd name="adj2" fmla="val -6000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정말로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5" name="그룹 64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2" name="타원 81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3494506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468994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915166" y="2681882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삭제가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707638" y="3494256"/>
            <a:ext cx="391170" cy="391170"/>
            <a:chOff x="8388424" y="5831672"/>
            <a:chExt cx="504056" cy="504056"/>
          </a:xfrm>
        </p:grpSpPr>
        <p:sp>
          <p:nvSpPr>
            <p:cNvPr id="68" name="타원 6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2816"/>
            <a:ext cx="330200" cy="1950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4" name="타원 53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468994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14641" y="6028587"/>
            <a:ext cx="601535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전송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2816"/>
            <a:ext cx="330200" cy="1950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54" name="타원 53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647498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2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2371897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606285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172603"/>
            <a:ext cx="5516334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601021" y="6172603"/>
            <a:ext cx="332489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72" name="타원 71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45" name="모서리가 둥근 직사각형 44"/>
          <p:cNvSpPr/>
          <p:nvPr/>
        </p:nvSpPr>
        <p:spPr>
          <a:xfrm>
            <a:off x="2140703" y="4392567"/>
            <a:ext cx="6836665" cy="1622441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2349737" y="4509120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3962" y="4610073"/>
            <a:ext cx="4342213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z="1600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1492" y="458453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7420022" y="4610073"/>
            <a:ext cx="256484" cy="256484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7812692" y="4606741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42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8109024" y="6205944"/>
            <a:ext cx="330200" cy="19507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2" name="타원 61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460670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/>
              <a:t>확인</a:t>
            </a:r>
          </a:p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4666" y="44010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확인</a:t>
            </a:r>
            <a:endParaRPr lang="ko-KR" altLang="en-US" b="1" spc="-3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683693" y="3109111"/>
            <a:ext cx="736180" cy="415789"/>
          </a:xfrm>
          <a:prstGeom prst="roundRect">
            <a:avLst/>
          </a:prstGeom>
          <a:solidFill>
            <a:srgbClr val="00B0F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436650" y="3317005"/>
            <a:ext cx="112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564900" y="3109111"/>
            <a:ext cx="736180" cy="415789"/>
          </a:xfrm>
          <a:prstGeom prst="roundRect">
            <a:avLst/>
          </a:prstGeom>
          <a:solidFill>
            <a:srgbClr val="00B0F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0878" y="4782866"/>
            <a:ext cx="3624313" cy="1382438"/>
            <a:chOff x="5519686" y="3408680"/>
            <a:chExt cx="3624313" cy="1382438"/>
          </a:xfrm>
        </p:grpSpPr>
        <p:sp>
          <p:nvSpPr>
            <p:cNvPr id="62" name="직사각형 61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err="1" smtClean="0">
                  <a:solidFill>
                    <a:schemeClr val="tx1"/>
                  </a:solidFill>
                </a:rPr>
                <a:t>이메일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 주소는 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50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글자 이하로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입력해주세요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975957" y="4272776"/>
              <a:ext cx="391170" cy="391170"/>
              <a:chOff x="8388428" y="5831672"/>
              <a:chExt cx="504056" cy="504056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8388428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4301080" y="281066"/>
            <a:ext cx="4194848" cy="1810720"/>
            <a:chOff x="5248766" y="3408680"/>
            <a:chExt cx="4194848" cy="1810720"/>
          </a:xfrm>
        </p:grpSpPr>
        <p:sp>
          <p:nvSpPr>
            <p:cNvPr id="68" name="직사각형 67"/>
            <p:cNvSpPr/>
            <p:nvPr/>
          </p:nvSpPr>
          <p:spPr>
            <a:xfrm>
              <a:off x="5248766" y="3408680"/>
              <a:ext cx="4194848" cy="1810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모든 정보가 입력되어야 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휴대폰 번호와 </a:t>
              </a:r>
              <a:r>
                <a:rPr lang="ko-KR" altLang="en-US" spc="-300" dirty="0" err="1" smtClean="0">
                  <a:solidFill>
                    <a:schemeClr val="tx1"/>
                  </a:solidFill>
                </a:rPr>
                <a:t>이메일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 주소는</a:t>
              </a:r>
              <a:endParaRPr lang="en-US" altLang="ko-KR" spc="-3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하나만 입력하면  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7182599" y="4719037"/>
              <a:ext cx="391170" cy="391170"/>
              <a:chOff x="8654705" y="6406717"/>
              <a:chExt cx="504056" cy="504056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8654705" y="6406717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232" y="6482423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8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90319" y="1544256"/>
            <a:ext cx="4056461" cy="1337936"/>
            <a:chOff x="5519686" y="3647442"/>
            <a:chExt cx="4056461" cy="1382438"/>
          </a:xfrm>
        </p:grpSpPr>
        <p:sp>
          <p:nvSpPr>
            <p:cNvPr id="74" name="직사각형 73"/>
            <p:cNvSpPr/>
            <p:nvPr/>
          </p:nvSpPr>
          <p:spPr>
            <a:xfrm>
              <a:off x="5519686" y="3647442"/>
              <a:ext cx="4056461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pc="-300" dirty="0" smtClean="0">
                  <a:solidFill>
                    <a:schemeClr val="tx1"/>
                  </a:solidFill>
                </a:rPr>
                <a:t>ID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에는 숫자와 영문만 올 수 있습니다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7449957" y="4380058"/>
              <a:ext cx="391170" cy="391170"/>
              <a:chOff x="8999217" y="5969900"/>
              <a:chExt cx="504056" cy="504055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8999217" y="5969900"/>
                <a:ext cx="504056" cy="50405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493" y="6000162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162509" y="3203265"/>
            <a:ext cx="3624313" cy="1382438"/>
            <a:chOff x="5519686" y="3647442"/>
            <a:chExt cx="3624313" cy="1382438"/>
          </a:xfrm>
        </p:grpSpPr>
        <p:sp>
          <p:nvSpPr>
            <p:cNvPr id="86" name="직사각형 85"/>
            <p:cNvSpPr/>
            <p:nvPr/>
          </p:nvSpPr>
          <p:spPr>
            <a:xfrm>
              <a:off x="5519686" y="3647442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사용자 이름에는 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영문과 한글만 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pc="-300" dirty="0">
                <a:solidFill>
                  <a:schemeClr val="tx1"/>
                </a:solidFill>
              </a:endParaRPr>
            </a:p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7182599" y="4564957"/>
              <a:ext cx="391170" cy="391170"/>
              <a:chOff x="8654705" y="6208158"/>
              <a:chExt cx="504056" cy="504055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654705" y="6208158"/>
                <a:ext cx="504056" cy="50405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1983" y="6238421"/>
                <a:ext cx="381000" cy="381001"/>
              </a:xfrm>
              <a:prstGeom prst="rect">
                <a:avLst/>
              </a:prstGeom>
            </p:spPr>
          </p:pic>
        </p:grp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sp>
        <p:nvSpPr>
          <p:cNvPr id="79" name="모서리가 둥근 직사각형 78"/>
          <p:cNvSpPr/>
          <p:nvPr/>
        </p:nvSpPr>
        <p:spPr>
          <a:xfrm>
            <a:off x="4483892" y="3109111"/>
            <a:ext cx="736180" cy="415789"/>
          </a:xfrm>
          <a:prstGeom prst="roundRect">
            <a:avLst/>
          </a:prstGeom>
          <a:solidFill>
            <a:srgbClr val="00B0F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4338634" y="3317005"/>
            <a:ext cx="112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5"/>
            <a:ext cx="6912769" cy="253289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0703" y="4608592"/>
            <a:ext cx="6836665" cy="1484704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2349737" y="609329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203041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203041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349737" y="4713147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3962" y="4814100"/>
            <a:ext cx="4342213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하이</a:t>
            </a:r>
            <a:r>
              <a:rPr lang="en-US" altLang="ko-KR" sz="1600" spc="-300" dirty="0" smtClean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61492" y="478856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52" name="타원 51"/>
          <p:cNvSpPr/>
          <p:nvPr/>
        </p:nvSpPr>
        <p:spPr>
          <a:xfrm>
            <a:off x="2349737" y="5270770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3963" y="5371723"/>
            <a:ext cx="4342212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-300" dirty="0" smtClean="0">
                <a:solidFill>
                  <a:schemeClr val="tx1"/>
                </a:solidFill>
              </a:rPr>
              <a:t>안자니</a:t>
            </a:r>
            <a:endParaRPr lang="en-US" altLang="ko-KR" sz="1600" spc="-3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1492" y="534618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7420022" y="4814100"/>
            <a:ext cx="256484" cy="256484"/>
            <a:chOff x="7230200" y="5827320"/>
            <a:chExt cx="504056" cy="504056"/>
          </a:xfrm>
        </p:grpSpPr>
        <p:sp>
          <p:nvSpPr>
            <p:cNvPr id="56" name="타원 55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61" name="TextBox 60"/>
          <p:cNvSpPr txBox="1"/>
          <p:nvPr/>
        </p:nvSpPr>
        <p:spPr>
          <a:xfrm>
            <a:off x="7812692" y="4810768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42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812691" y="5354149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44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567740" y="3197021"/>
            <a:ext cx="3841009" cy="1382438"/>
            <a:chOff x="4360116" y="2651044"/>
            <a:chExt cx="3841009" cy="1382438"/>
          </a:xfrm>
        </p:grpSpPr>
        <p:sp>
          <p:nvSpPr>
            <p:cNvPr id="59" name="사각형 설명선 58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29804"/>
                <a:gd name="adj2" fmla="val 590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err="1" smtClean="0">
                  <a:solidFill>
                    <a:schemeClr val="tx1"/>
                  </a:solidFill>
                </a:rPr>
                <a:t>댓글을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7" y="3120679"/>
                <a:ext cx="145242" cy="145242"/>
              </a:xfrm>
              <a:prstGeom prst="rect">
                <a:avLst/>
              </a:prstGeom>
            </p:spPr>
          </p:pic>
        </p:grpSp>
      </p:grp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244332"/>
            <a:ext cx="330200" cy="19507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8" name="타원 77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H="1">
            <a:off x="462956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5"/>
            <a:ext cx="6912769" cy="253289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1988840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201603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2016031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248485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2909843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40703" y="4608592"/>
            <a:ext cx="6836665" cy="1484704"/>
          </a:xfrm>
          <a:prstGeom prst="roundRect">
            <a:avLst>
              <a:gd name="adj" fmla="val 4080"/>
            </a:avLst>
          </a:prstGeom>
          <a:solidFill>
            <a:schemeClr val="bg1">
              <a:lumMod val="65000"/>
              <a:alpha val="10196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2349737" y="609329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203041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203041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349737" y="465313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3963" y="4754089"/>
            <a:ext cx="4342212" cy="2605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pc="-300" dirty="0" smtClean="0">
                <a:solidFill>
                  <a:schemeClr val="tx1"/>
                </a:solidFill>
              </a:rPr>
              <a:t>안자니</a:t>
            </a:r>
            <a:endParaRPr lang="en-US" altLang="ko-KR" sz="1400" spc="-300" dirty="0" smtClean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761492" y="4728554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63" name="TextBox 62"/>
          <p:cNvSpPr txBox="1"/>
          <p:nvPr/>
        </p:nvSpPr>
        <p:spPr>
          <a:xfrm>
            <a:off x="7812691" y="4736515"/>
            <a:ext cx="1002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spc="-150" dirty="0" smtClean="0">
                <a:solidFill>
                  <a:schemeClr val="bg1">
                    <a:lumMod val="50000"/>
                  </a:schemeClr>
                </a:solidFill>
              </a:rPr>
              <a:t>15-07-18   01 : 44</a:t>
            </a:r>
            <a:endParaRPr lang="ko-KR" altLang="en-US" sz="1100" spc="-1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65" name="타원 6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66" name="직사각형 65"/>
          <p:cNvSpPr/>
          <p:nvPr/>
        </p:nvSpPr>
        <p:spPr>
          <a:xfrm>
            <a:off x="3831527" y="3036801"/>
            <a:ext cx="384100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err="1" smtClean="0">
                <a:solidFill>
                  <a:schemeClr val="tx1"/>
                </a:solidFill>
              </a:rPr>
              <a:t>댓글이</a:t>
            </a:r>
            <a:r>
              <a:rPr lang="ko-KR" altLang="en-US" spc="-300" dirty="0" smtClean="0">
                <a:solidFill>
                  <a:schemeClr val="tx1"/>
                </a:solidFill>
              </a:rPr>
              <a:t> 삭제되었습니다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8265" y="3888240"/>
            <a:ext cx="391170" cy="391170"/>
            <a:chOff x="8388424" y="5831672"/>
            <a:chExt cx="504056" cy="504056"/>
          </a:xfrm>
        </p:grpSpPr>
        <p:sp>
          <p:nvSpPr>
            <p:cNvPr id="68" name="타원 67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234172"/>
            <a:ext cx="330200" cy="195072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0" name="타원 59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4606703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2522377" y="1530526"/>
            <a:ext cx="504056" cy="504056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63" name="타원 62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4647498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5400000">
            <a:off x="4544881" y="205559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23727" y="1832214"/>
            <a:ext cx="6912769" cy="3973050"/>
          </a:xfrm>
          <a:prstGeom prst="roundRect">
            <a:avLst>
              <a:gd name="adj" fmla="val 4080"/>
            </a:avLst>
          </a:prstGeom>
          <a:solidFill>
            <a:srgbClr val="00B0F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07668" y="2060847"/>
            <a:ext cx="5451136" cy="129614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오늘은 이야기를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그렸슴다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err="1" smtClean="0">
                <a:solidFill>
                  <a:schemeClr val="tx1"/>
                </a:solidFill>
              </a:rPr>
              <a:t>ㅎㅎㅎㅎㅎㅎㅎㅎㅎㅎㅎㅎ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55628" y="202300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563288" y="2023009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93969" y="249183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22" name="TextBox 21"/>
          <p:cNvSpPr txBox="1"/>
          <p:nvPr/>
        </p:nvSpPr>
        <p:spPr>
          <a:xfrm>
            <a:off x="7807150" y="2916821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51740" y="3689841"/>
            <a:ext cx="5395390" cy="1899400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smtClean="0">
                <a:solidFill>
                  <a:schemeClr val="tx1"/>
                </a:solidFill>
              </a:rPr>
              <a:t>오늘도 고생 많았다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ko-KR" altLang="en-US" spc="-300" dirty="0" smtClean="0">
                <a:solidFill>
                  <a:schemeClr val="tx1"/>
                </a:solidFill>
              </a:rPr>
              <a:t>자고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있는거</a:t>
            </a:r>
            <a:r>
              <a:rPr lang="ko-KR" altLang="en-US" spc="-300" dirty="0" smtClean="0">
                <a:solidFill>
                  <a:schemeClr val="tx1"/>
                </a:solidFill>
              </a:rPr>
              <a:t> 맞지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444214" y="371703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306625" y="371703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2555" y="41858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195736" y="4610844"/>
            <a:ext cx="1157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11:42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63688" y="2085082"/>
            <a:ext cx="0" cy="42380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416792" y="2674766"/>
            <a:ext cx="979755" cy="3693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6792" y="26658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</a:rPr>
              <a:t>15-07-17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6792" y="33731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15-07-14</a:t>
            </a:r>
            <a:endParaRPr lang="ko-KR" altLang="en-US" spc="-150" dirty="0"/>
          </a:p>
        </p:txBody>
      </p:sp>
      <p:sp>
        <p:nvSpPr>
          <p:cNvPr id="37" name="TextBox 36"/>
          <p:cNvSpPr txBox="1"/>
          <p:nvPr/>
        </p:nvSpPr>
        <p:spPr>
          <a:xfrm>
            <a:off x="416792" y="409135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15-07-13</a:t>
            </a:r>
            <a:endParaRPr lang="ko-KR" altLang="en-US" spc="-150" dirty="0"/>
          </a:p>
        </p:txBody>
      </p:sp>
      <p:sp>
        <p:nvSpPr>
          <p:cNvPr id="40" name="TextBox 39"/>
          <p:cNvSpPr txBox="1"/>
          <p:nvPr/>
        </p:nvSpPr>
        <p:spPr>
          <a:xfrm>
            <a:off x="416792" y="48309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15-07-11</a:t>
            </a:r>
            <a:endParaRPr lang="ko-KR" altLang="en-US" spc="-150" dirty="0"/>
          </a:p>
        </p:txBody>
      </p:sp>
      <p:sp>
        <p:nvSpPr>
          <p:cNvPr id="41" name="TextBox 40"/>
          <p:cNvSpPr txBox="1"/>
          <p:nvPr/>
        </p:nvSpPr>
        <p:spPr>
          <a:xfrm>
            <a:off x="416792" y="555801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/>
              <a:t>15-07-10</a:t>
            </a:r>
            <a:endParaRPr lang="ko-KR" altLang="en-US" spc="-150" dirty="0"/>
          </a:p>
        </p:txBody>
      </p:sp>
      <p:sp>
        <p:nvSpPr>
          <p:cNvPr id="42" name="타원 41"/>
          <p:cNvSpPr/>
          <p:nvPr/>
        </p:nvSpPr>
        <p:spPr>
          <a:xfrm>
            <a:off x="1606873" y="2352234"/>
            <a:ext cx="313630" cy="31363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4298" y="1765235"/>
            <a:ext cx="438326" cy="120224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94298" y="5633052"/>
            <a:ext cx="438326" cy="12022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1444714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300" dirty="0" smtClean="0">
                <a:solidFill>
                  <a:srgbClr val="00B0F0"/>
                </a:solidFill>
              </a:rPr>
              <a:t>우리가족 일기</a:t>
            </a:r>
            <a:endParaRPr lang="ko-KR" altLang="en-US" sz="2000" b="1" spc="-300" dirty="0">
              <a:solidFill>
                <a:srgbClr val="00B0F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349737" y="5918842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44098" y="6028587"/>
            <a:ext cx="5369691" cy="26058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300" dirty="0" err="1" smtClean="0">
                <a:solidFill>
                  <a:schemeClr val="tx1"/>
                </a:solidFill>
              </a:rPr>
              <a:t>댓글을</a:t>
            </a:r>
            <a:r>
              <a:rPr lang="ko-KR" altLang="en-US" spc="-300" dirty="0" smtClean="0">
                <a:solidFill>
                  <a:schemeClr val="tx1"/>
                </a:solidFill>
              </a:rPr>
              <a:t> 입력하세요</a:t>
            </a:r>
            <a:endParaRPr lang="en-US" altLang="ko-KR" spc="-300" dirty="0" smtClean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434961" y="6028587"/>
            <a:ext cx="333733" cy="263773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350900" y="2121658"/>
            <a:ext cx="256484" cy="256484"/>
            <a:chOff x="7230200" y="5827320"/>
            <a:chExt cx="504056" cy="504056"/>
          </a:xfrm>
        </p:grpSpPr>
        <p:sp>
          <p:nvSpPr>
            <p:cNvPr id="59" name="타원 58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72" name="그룹 71"/>
          <p:cNvGrpSpPr/>
          <p:nvPr/>
        </p:nvGrpSpPr>
        <p:grpSpPr>
          <a:xfrm>
            <a:off x="6966537" y="2112321"/>
            <a:ext cx="269456" cy="269456"/>
            <a:chOff x="7812360" y="5827320"/>
            <a:chExt cx="504056" cy="504056"/>
          </a:xfrm>
        </p:grpSpPr>
        <p:sp>
          <p:nvSpPr>
            <p:cNvPr id="73" name="타원 72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957251" y="1531202"/>
            <a:ext cx="504056" cy="504056"/>
            <a:chOff x="7560332" y="6021538"/>
            <a:chExt cx="504056" cy="504056"/>
          </a:xfrm>
        </p:grpSpPr>
        <p:sp>
          <p:nvSpPr>
            <p:cNvPr id="80" name="타원 79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9" t="69015" r="42976" b="8482"/>
          <a:stretch/>
        </p:blipFill>
        <p:spPr>
          <a:xfrm>
            <a:off x="7956376" y="6061928"/>
            <a:ext cx="330200" cy="195072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2522377" y="1530526"/>
            <a:ext cx="504056" cy="504056"/>
            <a:chOff x="7230200" y="5827320"/>
            <a:chExt cx="504056" cy="504056"/>
          </a:xfrm>
        </p:grpSpPr>
        <p:sp>
          <p:nvSpPr>
            <p:cNvPr id="53" name="타원 52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2195736" y="2307403"/>
            <a:ext cx="3841009" cy="1382438"/>
            <a:chOff x="4360116" y="2651044"/>
            <a:chExt cx="3841009" cy="1382438"/>
          </a:xfrm>
        </p:grpSpPr>
        <p:sp>
          <p:nvSpPr>
            <p:cNvPr id="61" name="사각형 설명선 60"/>
            <p:cNvSpPr/>
            <p:nvPr/>
          </p:nvSpPr>
          <p:spPr>
            <a:xfrm>
              <a:off x="4360116" y="2651044"/>
              <a:ext cx="3841009" cy="1382438"/>
            </a:xfrm>
            <a:prstGeom prst="wedgeRectCallout">
              <a:avLst>
                <a:gd name="adj1" fmla="val -31228"/>
                <a:gd name="adj2" fmla="val -6503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정말로 삭제하시겠습니까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삭제되면 복구가 불가능합니다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632061" y="3555747"/>
              <a:ext cx="391170" cy="391170"/>
              <a:chOff x="8388424" y="5831672"/>
              <a:chExt cx="504056" cy="50405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3" name="그룹 62"/>
            <p:cNvGrpSpPr/>
            <p:nvPr/>
          </p:nvGrpSpPr>
          <p:grpSpPr>
            <a:xfrm>
              <a:off x="6851266" y="3536482"/>
              <a:ext cx="405350" cy="405350"/>
              <a:chOff x="7089803" y="3094424"/>
              <a:chExt cx="197752" cy="197752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7089803" y="3094424"/>
                <a:ext cx="197752" cy="1977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6058" y="3120679"/>
                <a:ext cx="145242" cy="145242"/>
              </a:xfrm>
              <a:prstGeom prst="rect">
                <a:avLst/>
              </a:prstGeom>
            </p:spPr>
          </p:pic>
        </p:grpSp>
      </p:grp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2" name="타원 81"/>
          <p:cNvSpPr/>
          <p:nvPr/>
        </p:nvSpPr>
        <p:spPr>
          <a:xfrm>
            <a:off x="4113577" y="710280"/>
            <a:ext cx="792087" cy="772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일기장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19872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개인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72864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4628270" y="1783230"/>
            <a:ext cx="85934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0" y="1801503"/>
            <a:ext cx="6648938" cy="465621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편지읽기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2702824" y="2053143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591256" y="2053143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tx1"/>
                </a:solidFill>
              </a:rPr>
              <a:t>보낸이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669860" y="2053143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날</a:t>
            </a:r>
            <a:r>
              <a:rPr lang="ko-KR" altLang="en-US" b="1" spc="-300" dirty="0">
                <a:solidFill>
                  <a:schemeClr val="tx1"/>
                </a:solidFill>
              </a:rPr>
              <a:t>짜</a:t>
            </a: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sp>
        <p:nvSpPr>
          <p:cNvPr id="94" name="모서리가 둥근 직사각형 93"/>
          <p:cNvSpPr/>
          <p:nvPr/>
        </p:nvSpPr>
        <p:spPr>
          <a:xfrm>
            <a:off x="2702824" y="2808950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1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2702824" y="3477719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702824" y="4078840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702824" y="4679961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702824" y="5301208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702824" y="5877272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91256" y="276728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tx1"/>
                </a:solidFill>
              </a:rPr>
              <a:t>보낸이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669860" y="276728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날</a:t>
            </a:r>
            <a:r>
              <a:rPr lang="ko-KR" altLang="en-US" b="1" spc="-300" dirty="0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591256" y="346500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669860" y="346500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591256" y="4078840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669860" y="4078840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591256" y="4679961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669860" y="4679961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591256" y="530120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669860" y="530120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591256" y="586521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669860" y="586521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8253370" y="6223958"/>
            <a:ext cx="504056" cy="504056"/>
            <a:chOff x="7560332" y="6021538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596336" y="6223958"/>
            <a:ext cx="504056" cy="504056"/>
            <a:chOff x="7230200" y="5827320"/>
            <a:chExt cx="504056" cy="504056"/>
          </a:xfrm>
        </p:grpSpPr>
        <p:sp>
          <p:nvSpPr>
            <p:cNvPr id="118" name="타원 11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120" name="모서리가 둥근 직사각형 119"/>
          <p:cNvSpPr/>
          <p:nvPr/>
        </p:nvSpPr>
        <p:spPr>
          <a:xfrm>
            <a:off x="2231072" y="2053143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231072" y="2808950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231072" y="3477719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231072" y="4078840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231072" y="4679961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231072" y="5301208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231072" y="5865214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68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0" y="1801503"/>
            <a:ext cx="6648938" cy="465621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편지읽기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2702824" y="2053143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591256" y="2053143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tx1"/>
                </a:solidFill>
              </a:rPr>
              <a:t>보낸이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669860" y="2053143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날</a:t>
            </a:r>
            <a:r>
              <a:rPr lang="ko-KR" altLang="en-US" b="1" spc="-300" dirty="0">
                <a:solidFill>
                  <a:schemeClr val="tx1"/>
                </a:solidFill>
              </a:rPr>
              <a:t>짜</a:t>
            </a: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sp>
        <p:nvSpPr>
          <p:cNvPr id="94" name="모서리가 둥근 직사각형 93"/>
          <p:cNvSpPr/>
          <p:nvPr/>
        </p:nvSpPr>
        <p:spPr>
          <a:xfrm>
            <a:off x="2702824" y="2808950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1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2702824" y="3477719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702824" y="4078840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702824" y="4679961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702824" y="5301208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702824" y="5877272"/>
            <a:ext cx="3670892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제목</a:t>
            </a:r>
            <a:r>
              <a:rPr lang="en-US" altLang="ko-KR" b="1" spc="-300" dirty="0" smtClean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91256" y="276728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tx1"/>
                </a:solidFill>
              </a:rPr>
              <a:t>보낸이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669860" y="276728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날</a:t>
            </a:r>
            <a:r>
              <a:rPr lang="ko-KR" altLang="en-US" b="1" spc="-300" dirty="0">
                <a:solidFill>
                  <a:schemeClr val="tx1"/>
                </a:solidFill>
              </a:rPr>
              <a:t>짜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6591256" y="346500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669860" y="346500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591256" y="4078840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669860" y="4078840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591256" y="4679961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669860" y="4679961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591256" y="530120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669860" y="5301208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591256" y="586521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err="1" smtClean="0">
                <a:solidFill>
                  <a:schemeClr val="bg1">
                    <a:lumMod val="65000"/>
                  </a:schemeClr>
                </a:solidFill>
              </a:rPr>
              <a:t>보낸이</a:t>
            </a:r>
            <a:endParaRPr lang="ko-KR" altLang="en-US" b="1" spc="-3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669860" y="5865214"/>
            <a:ext cx="86258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bg1">
                    <a:lumMod val="65000"/>
                  </a:schemeClr>
                </a:solidFill>
              </a:rPr>
              <a:t>날</a:t>
            </a:r>
            <a:r>
              <a:rPr lang="ko-KR" altLang="en-US" b="1" spc="-300" dirty="0">
                <a:solidFill>
                  <a:schemeClr val="bg1">
                    <a:lumMod val="65000"/>
                  </a:schemeClr>
                </a:solidFill>
              </a:rPr>
              <a:t>짜</a:t>
            </a: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8253370" y="6232750"/>
            <a:ext cx="504056" cy="504056"/>
            <a:chOff x="7560332" y="6021538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7596336" y="6223958"/>
            <a:ext cx="504056" cy="504056"/>
            <a:chOff x="7230200" y="5827320"/>
            <a:chExt cx="504056" cy="504056"/>
          </a:xfrm>
        </p:grpSpPr>
        <p:sp>
          <p:nvSpPr>
            <p:cNvPr id="118" name="타원 117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120" name="모서리가 둥근 직사각형 119"/>
          <p:cNvSpPr/>
          <p:nvPr/>
        </p:nvSpPr>
        <p:spPr>
          <a:xfrm>
            <a:off x="2231072" y="2053143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231072" y="2808950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231072" y="3477719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231072" y="4078840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231072" y="4679961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2231072" y="5301208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231072" y="5865214"/>
            <a:ext cx="37034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9" y="2803954"/>
            <a:ext cx="381000" cy="381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9" y="4102006"/>
            <a:ext cx="381000" cy="381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9" y="5860218"/>
            <a:ext cx="381000" cy="381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4451001" y="4805411"/>
            <a:ext cx="3817182" cy="1367598"/>
            <a:chOff x="4451001" y="4805411"/>
            <a:chExt cx="3817182" cy="1367598"/>
          </a:xfrm>
        </p:grpSpPr>
        <p:grpSp>
          <p:nvGrpSpPr>
            <p:cNvPr id="3" name="그룹 2"/>
            <p:cNvGrpSpPr/>
            <p:nvPr/>
          </p:nvGrpSpPr>
          <p:grpSpPr>
            <a:xfrm>
              <a:off x="4451001" y="4805411"/>
              <a:ext cx="3817182" cy="1367598"/>
              <a:chOff x="4283968" y="4730729"/>
              <a:chExt cx="3817182" cy="1367598"/>
            </a:xfrm>
          </p:grpSpPr>
          <p:sp>
            <p:nvSpPr>
              <p:cNvPr id="2" name="모서리가 둥근 사각형 설명선 1"/>
              <p:cNvSpPr/>
              <p:nvPr/>
            </p:nvSpPr>
            <p:spPr>
              <a:xfrm>
                <a:off x="4283968" y="4730729"/>
                <a:ext cx="3817182" cy="1367598"/>
              </a:xfrm>
              <a:prstGeom prst="wedgeRoundRectCallout">
                <a:avLst>
                  <a:gd name="adj1" fmla="val 30631"/>
                  <a:gd name="adj2" fmla="val 57921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선택하신 편지를 삭제하시겠습니까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r>
                  <a:rPr lang="en-US" altLang="ko-KR" spc="-3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pc="-300" dirty="0" smtClean="0">
                    <a:solidFill>
                      <a:srgbClr val="FF0000"/>
                    </a:solidFill>
                  </a:rPr>
                  <a:t>삭제된 편지는 복구되지 않습니다</a:t>
                </a:r>
                <a:r>
                  <a:rPr lang="en-US" altLang="ko-KR" spc="-300" dirty="0" smtClean="0">
                    <a:solidFill>
                      <a:srgbClr val="FF0000"/>
                    </a:solidFill>
                  </a:rPr>
                  <a:t>.)</a:t>
                </a:r>
                <a:endParaRPr lang="ko-KR" altLang="en-US" spc="-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5692998" y="5508475"/>
                <a:ext cx="391170" cy="39117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6444208" y="5489210"/>
                <a:ext cx="405350" cy="4053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77" y="5627522"/>
              <a:ext cx="295673" cy="295673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058" y="5629884"/>
              <a:ext cx="297716" cy="297716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85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0" y="1801503"/>
            <a:ext cx="6648938" cy="465621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편지읽기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8253370" y="6237312"/>
            <a:ext cx="504056" cy="504056"/>
            <a:chOff x="7560332" y="6021538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48" name="모서리가 둥근 직사각형 47"/>
          <p:cNvSpPr/>
          <p:nvPr/>
        </p:nvSpPr>
        <p:spPr>
          <a:xfrm>
            <a:off x="2339917" y="2153850"/>
            <a:ext cx="604564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360835" y="3097659"/>
            <a:ext cx="6045640" cy="263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편지내용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596336" y="6223958"/>
            <a:ext cx="504056" cy="504056"/>
            <a:chOff x="7230200" y="5827320"/>
            <a:chExt cx="504056" cy="504056"/>
          </a:xfrm>
        </p:grpSpPr>
        <p:sp>
          <p:nvSpPr>
            <p:cNvPr id="51" name="타원 50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306167" y="5835702"/>
            <a:ext cx="786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bg1"/>
                </a:solidFill>
              </a:rPr>
              <a:t>From.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152058" y="580526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57864" y="589866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859397" y="2636912"/>
            <a:ext cx="252902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300" dirty="0" smtClean="0">
                <a:solidFill>
                  <a:schemeClr val="tx1"/>
                </a:solidFill>
              </a:rPr>
              <a:t>발송시각 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: 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13571" y="2628092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15-07-17 22 </a:t>
            </a:r>
            <a:r>
              <a:rPr lang="en-US" altLang="ko-KR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04</a:t>
            </a:r>
            <a:endParaRPr lang="ko-KR" altLang="en-US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0" y="1801503"/>
            <a:ext cx="6648938" cy="465621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편지읽기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8253370" y="6237312"/>
            <a:ext cx="504056" cy="504056"/>
            <a:chOff x="7560332" y="6021538"/>
            <a:chExt cx="504056" cy="504056"/>
          </a:xfrm>
        </p:grpSpPr>
        <p:sp>
          <p:nvSpPr>
            <p:cNvPr id="115" name="타원 114"/>
            <p:cNvSpPr/>
            <p:nvPr/>
          </p:nvSpPr>
          <p:spPr>
            <a:xfrm>
              <a:off x="7560332" y="6021538"/>
              <a:ext cx="504056" cy="5040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205" y="6094035"/>
              <a:ext cx="356415" cy="356415"/>
            </a:xfrm>
            <a:prstGeom prst="rect">
              <a:avLst/>
            </a:prstGeom>
          </p:spPr>
        </p:pic>
      </p:grpSp>
      <p:sp>
        <p:nvSpPr>
          <p:cNvPr id="48" name="모서리가 둥근 직사각형 47"/>
          <p:cNvSpPr/>
          <p:nvPr/>
        </p:nvSpPr>
        <p:spPr>
          <a:xfrm>
            <a:off x="2339917" y="2153850"/>
            <a:ext cx="604564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360835" y="3097659"/>
            <a:ext cx="6045640" cy="263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편지내용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596336" y="6223958"/>
            <a:ext cx="504056" cy="504056"/>
            <a:chOff x="7230200" y="5827320"/>
            <a:chExt cx="504056" cy="504056"/>
          </a:xfrm>
        </p:grpSpPr>
        <p:sp>
          <p:nvSpPr>
            <p:cNvPr id="51" name="타원 50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306167" y="5835702"/>
            <a:ext cx="786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solidFill>
                  <a:schemeClr val="bg1"/>
                </a:solidFill>
              </a:rPr>
              <a:t>From.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152058" y="5805264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57864" y="589866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859397" y="2636912"/>
            <a:ext cx="252902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300" dirty="0" smtClean="0">
                <a:solidFill>
                  <a:schemeClr val="tx1"/>
                </a:solidFill>
              </a:rPr>
              <a:t>발송시각 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: 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13571" y="2628092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15-07-17 22 </a:t>
            </a:r>
            <a:r>
              <a:rPr lang="en-US" altLang="ko-KR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04</a:t>
            </a:r>
            <a:endParaRPr lang="ko-KR" altLang="en-US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4451001" y="4805411"/>
            <a:ext cx="3817182" cy="1367598"/>
            <a:chOff x="4451001" y="4805411"/>
            <a:chExt cx="3817182" cy="1367598"/>
          </a:xfrm>
        </p:grpSpPr>
        <p:grpSp>
          <p:nvGrpSpPr>
            <p:cNvPr id="62" name="그룹 61"/>
            <p:cNvGrpSpPr/>
            <p:nvPr/>
          </p:nvGrpSpPr>
          <p:grpSpPr>
            <a:xfrm>
              <a:off x="4451001" y="4805411"/>
              <a:ext cx="3817182" cy="1367598"/>
              <a:chOff x="4283968" y="4730729"/>
              <a:chExt cx="3817182" cy="1367598"/>
            </a:xfrm>
          </p:grpSpPr>
          <p:sp>
            <p:nvSpPr>
              <p:cNvPr id="65" name="모서리가 둥근 사각형 설명선 64"/>
              <p:cNvSpPr/>
              <p:nvPr/>
            </p:nvSpPr>
            <p:spPr>
              <a:xfrm>
                <a:off x="4283968" y="4730729"/>
                <a:ext cx="3817182" cy="1367598"/>
              </a:xfrm>
              <a:prstGeom prst="wedgeRoundRectCallout">
                <a:avLst>
                  <a:gd name="adj1" fmla="val 30631"/>
                  <a:gd name="adj2" fmla="val 57921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pc="-300" dirty="0" smtClean="0">
                    <a:solidFill>
                      <a:schemeClr val="tx1"/>
                    </a:solidFill>
                  </a:rPr>
                  <a:t>편지를 삭제하시겠습니까</a:t>
                </a:r>
                <a:r>
                  <a:rPr lang="en-US" altLang="ko-KR" spc="-3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r>
                  <a:rPr lang="en-US" altLang="ko-KR" spc="-3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pc="-300" dirty="0" smtClean="0">
                    <a:solidFill>
                      <a:srgbClr val="FF0000"/>
                    </a:solidFill>
                  </a:rPr>
                  <a:t>삭제된 편지는 복구되지 않습니다</a:t>
                </a:r>
                <a:r>
                  <a:rPr lang="en-US" altLang="ko-KR" spc="-300" dirty="0" smtClean="0">
                    <a:solidFill>
                      <a:srgbClr val="FF0000"/>
                    </a:solidFill>
                  </a:rPr>
                  <a:t>.)</a:t>
                </a:r>
                <a:endParaRPr lang="ko-KR" altLang="en-US" spc="-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5692998" y="5508475"/>
                <a:ext cx="391170" cy="39117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6444208" y="5489210"/>
                <a:ext cx="405350" cy="4053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77" y="5627522"/>
              <a:ext cx="295673" cy="295673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058" y="5629884"/>
              <a:ext cx="297716" cy="297716"/>
            </a:xfrm>
            <a:prstGeom prst="rect">
              <a:avLst/>
            </a:prstGeom>
          </p:spPr>
        </p:pic>
      </p:grpSp>
      <p:sp>
        <p:nvSpPr>
          <p:cNvPr id="68" name="TextBox 67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1" y="1801503"/>
            <a:ext cx="6624736" cy="4656212"/>
          </a:xfrm>
          <a:prstGeom prst="roundRect">
            <a:avLst>
              <a:gd name="adj" fmla="val 1548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편지쓰기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339917" y="2053143"/>
            <a:ext cx="604564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360835" y="3012134"/>
            <a:ext cx="6045640" cy="263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편지내용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73288" y="3120146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16" y="3185111"/>
            <a:ext cx="381000" cy="381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2473880" y="3729555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2" y="3734144"/>
            <a:ext cx="504056" cy="50405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2350667" y="5937637"/>
            <a:ext cx="1079955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발송일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07128" y="5937637"/>
            <a:ext cx="1335827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spc="-300" smtClean="0">
                <a:solidFill>
                  <a:schemeClr val="tx1"/>
                </a:solidFill>
              </a:rPr>
              <a:t>즉시 발송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23757" y="5937637"/>
            <a:ext cx="1382623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예약일 설정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21" y="5853910"/>
            <a:ext cx="381000" cy="38100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69864" y="5933667"/>
            <a:ext cx="2044992" cy="303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518201" y="5946321"/>
            <a:ext cx="534494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44747" y="5946321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899280" y="5946321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019016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7595632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65" name="TextBox 64"/>
          <p:cNvSpPr txBox="1"/>
          <p:nvPr/>
        </p:nvSpPr>
        <p:spPr>
          <a:xfrm>
            <a:off x="8206709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8318088" y="6204424"/>
            <a:ext cx="504056" cy="504056"/>
            <a:chOff x="8388424" y="5831672"/>
            <a:chExt cx="504056" cy="504056"/>
          </a:xfrm>
        </p:grpSpPr>
        <p:sp>
          <p:nvSpPr>
            <p:cNvPr id="32" name="타원 31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67" name="모서리가 둥근 직사각형 66"/>
          <p:cNvSpPr/>
          <p:nvPr/>
        </p:nvSpPr>
        <p:spPr>
          <a:xfrm>
            <a:off x="5849846" y="2512226"/>
            <a:ext cx="252902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300" dirty="0" smtClean="0">
                <a:solidFill>
                  <a:schemeClr val="tx1"/>
                </a:solidFill>
              </a:rPr>
              <a:t>받는 사람  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: 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4554" y="2276872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모서리가 둥근 직사각형 77"/>
          <p:cNvSpPr/>
          <p:nvPr/>
        </p:nvSpPr>
        <p:spPr>
          <a:xfrm>
            <a:off x="2051721" y="1801503"/>
            <a:ext cx="6624736" cy="4656212"/>
          </a:xfrm>
          <a:prstGeom prst="roundRect">
            <a:avLst>
              <a:gd name="adj" fmla="val 1548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/>
          <p:cNvSpPr/>
          <p:nvPr/>
        </p:nvSpPr>
        <p:spPr>
          <a:xfrm>
            <a:off x="1332510" y="1806654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9" name="그룹 78"/>
          <p:cNvGrpSpPr/>
          <p:nvPr/>
        </p:nvGrpSpPr>
        <p:grpSpPr>
          <a:xfrm>
            <a:off x="1379557" y="180665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80" name="모서리가 둥근 직사각형 79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0731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편지쓰기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2339917" y="2053143"/>
            <a:ext cx="6045640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편지제목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360835" y="3012134"/>
            <a:ext cx="6045640" cy="26355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편지내용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473288" y="3120146"/>
            <a:ext cx="504056" cy="5040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16" y="3185111"/>
            <a:ext cx="381000" cy="381000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2473880" y="3729555"/>
            <a:ext cx="504056" cy="50405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72" y="3734144"/>
            <a:ext cx="504056" cy="50405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84103" y="3528488"/>
            <a:ext cx="438326" cy="1202241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2350667" y="5937637"/>
            <a:ext cx="1079955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발송일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07128" y="5937637"/>
            <a:ext cx="1335827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spc="-300" smtClean="0">
                <a:solidFill>
                  <a:schemeClr val="tx1"/>
                </a:solidFill>
              </a:rPr>
              <a:t>즉시 발송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23757" y="5937637"/>
            <a:ext cx="1382623" cy="2972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300" dirty="0" smtClean="0">
                <a:solidFill>
                  <a:schemeClr val="tx1"/>
                </a:solidFill>
              </a:rPr>
              <a:t>예약일 설정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21" y="5853910"/>
            <a:ext cx="381000" cy="38100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6469864" y="5933667"/>
            <a:ext cx="2044992" cy="303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518201" y="5946321"/>
            <a:ext cx="534494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44747" y="5946321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899280" y="5946321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019016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64" name="TextBox 63"/>
          <p:cNvSpPr txBox="1"/>
          <p:nvPr/>
        </p:nvSpPr>
        <p:spPr>
          <a:xfrm>
            <a:off x="7595632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65" name="TextBox 64"/>
          <p:cNvSpPr txBox="1"/>
          <p:nvPr/>
        </p:nvSpPr>
        <p:spPr>
          <a:xfrm>
            <a:off x="8206709" y="590090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8318088" y="6204424"/>
            <a:ext cx="504056" cy="504056"/>
            <a:chOff x="8388424" y="5831672"/>
            <a:chExt cx="504056" cy="504056"/>
          </a:xfrm>
        </p:grpSpPr>
        <p:sp>
          <p:nvSpPr>
            <p:cNvPr id="32" name="타원 31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67" name="모서리가 둥근 직사각형 66"/>
          <p:cNvSpPr/>
          <p:nvPr/>
        </p:nvSpPr>
        <p:spPr>
          <a:xfrm>
            <a:off x="5849846" y="2512226"/>
            <a:ext cx="2529027" cy="3760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spc="-300" dirty="0" smtClean="0">
                <a:solidFill>
                  <a:schemeClr val="tx1"/>
                </a:solidFill>
              </a:rPr>
              <a:t>받는 사람  </a:t>
            </a:r>
            <a:r>
              <a:rPr lang="en-US" altLang="ko-KR" b="1" spc="-300" dirty="0" smtClean="0">
                <a:solidFill>
                  <a:schemeClr val="tx1"/>
                </a:solidFill>
              </a:rPr>
              <a:t>: </a:t>
            </a:r>
            <a:endParaRPr lang="ko-KR" altLang="en-US" b="1" spc="-300" dirty="0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714810" y="2780928"/>
            <a:ext cx="3817182" cy="2866803"/>
            <a:chOff x="4451001" y="4283966"/>
            <a:chExt cx="3817182" cy="2866803"/>
          </a:xfrm>
        </p:grpSpPr>
        <p:grpSp>
          <p:nvGrpSpPr>
            <p:cNvPr id="47" name="그룹 46"/>
            <p:cNvGrpSpPr/>
            <p:nvPr/>
          </p:nvGrpSpPr>
          <p:grpSpPr>
            <a:xfrm>
              <a:off x="4451001" y="4283966"/>
              <a:ext cx="3817182" cy="2866803"/>
              <a:chOff x="4283968" y="4209284"/>
              <a:chExt cx="3817182" cy="2866803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4283968" y="4209284"/>
                <a:ext cx="3817182" cy="286680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pc="-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5692998" y="6554418"/>
                <a:ext cx="391170" cy="39117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6444208" y="6535153"/>
                <a:ext cx="405350" cy="4053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77" y="6673465"/>
              <a:ext cx="295673" cy="295673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058" y="6675827"/>
              <a:ext cx="297716" cy="297716"/>
            </a:xfrm>
            <a:prstGeom prst="rect">
              <a:avLst/>
            </a:prstGeom>
          </p:spPr>
        </p:pic>
      </p:grpSp>
      <p:sp>
        <p:nvSpPr>
          <p:cNvPr id="58" name="타원 57"/>
          <p:cNvSpPr/>
          <p:nvPr/>
        </p:nvSpPr>
        <p:spPr>
          <a:xfrm>
            <a:off x="5429444" y="3387001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429444" y="4006146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429444" y="4622698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0152" y="345482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err="1" smtClean="0"/>
              <a:t>김철연</a:t>
            </a:r>
            <a:endParaRPr lang="ko-KR" altLang="en-US" sz="1400" spc="-300" dirty="0"/>
          </a:p>
        </p:txBody>
      </p:sp>
      <p:sp>
        <p:nvSpPr>
          <p:cNvPr id="69" name="TextBox 68"/>
          <p:cNvSpPr txBox="1"/>
          <p:nvPr/>
        </p:nvSpPr>
        <p:spPr>
          <a:xfrm>
            <a:off x="5940152" y="407773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장재영</a:t>
            </a:r>
            <a:endParaRPr lang="ko-KR" altLang="en-US" sz="1400" spc="-300" dirty="0"/>
          </a:p>
        </p:txBody>
      </p:sp>
      <p:sp>
        <p:nvSpPr>
          <p:cNvPr id="70" name="TextBox 69"/>
          <p:cNvSpPr txBox="1"/>
          <p:nvPr/>
        </p:nvSpPr>
        <p:spPr>
          <a:xfrm>
            <a:off x="5940152" y="4700052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300" dirty="0" smtClean="0"/>
              <a:t>백태영</a:t>
            </a:r>
            <a:endParaRPr lang="ko-KR" altLang="en-US" sz="1400" spc="-3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410507" y="3460157"/>
            <a:ext cx="370347" cy="3760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410507" y="4077736"/>
            <a:ext cx="370347" cy="3760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410507" y="4665939"/>
            <a:ext cx="370347" cy="3760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-3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0679" y="2868839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300" dirty="0" smtClean="0"/>
              <a:t>받는 사람을 선택해주세요</a:t>
            </a:r>
            <a:r>
              <a:rPr lang="en-US" altLang="ko-KR" spc="-300" dirty="0" smtClean="0"/>
              <a:t>.</a:t>
            </a:r>
            <a:endParaRPr lang="ko-KR" altLang="en-US" spc="-300" dirty="0"/>
          </a:p>
        </p:txBody>
      </p:sp>
      <p:sp>
        <p:nvSpPr>
          <p:cNvPr id="74" name="TextBox 73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670504" y="1988840"/>
            <a:ext cx="3776741" cy="3024336"/>
          </a:xfrm>
          <a:prstGeom prst="roundRect">
            <a:avLst/>
          </a:prstGeom>
          <a:solidFill>
            <a:srgbClr val="66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 smtClean="0">
                <a:solidFill>
                  <a:schemeClr val="tx1"/>
                </a:solidFill>
              </a:rPr>
              <a:t>새 홈 생성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6728" y="520519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300" dirty="0" smtClean="0"/>
              <a:t>새 홈을 생성할 경우 더 이상</a:t>
            </a:r>
            <a:endParaRPr lang="en-US" altLang="ko-KR" b="1" spc="-300" dirty="0" smtClean="0"/>
          </a:p>
          <a:p>
            <a:pPr algn="ctr"/>
            <a:r>
              <a:rPr lang="ko-KR" altLang="en-US" b="1" spc="-300" dirty="0" smtClean="0"/>
              <a:t>초대받을 수 없습니다</a:t>
            </a:r>
            <a:r>
              <a:rPr lang="en-US" altLang="ko-KR" b="1" spc="-300" dirty="0" smtClean="0"/>
              <a:t>.</a:t>
            </a:r>
            <a:endParaRPr lang="ko-KR" altLang="en-US" b="1" spc="-300" dirty="0"/>
          </a:p>
        </p:txBody>
      </p:sp>
    </p:spTree>
    <p:extLst>
      <p:ext uri="{BB962C8B-B14F-4D97-AF65-F5344CB8AC3E}">
        <p14:creationId xmlns:p14="http://schemas.microsoft.com/office/powerpoint/2010/main" val="16228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타원 70"/>
          <p:cNvSpPr/>
          <p:nvPr/>
        </p:nvSpPr>
        <p:spPr>
          <a:xfrm>
            <a:off x="1195626" y="1825056"/>
            <a:ext cx="503186" cy="566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2" name="그룹 71"/>
          <p:cNvGrpSpPr/>
          <p:nvPr/>
        </p:nvGrpSpPr>
        <p:grpSpPr>
          <a:xfrm>
            <a:off x="1128813" y="1825721"/>
            <a:ext cx="1598051" cy="573285"/>
            <a:chOff x="7443556" y="2178413"/>
            <a:chExt cx="1639627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3" name="모서리가 둥근 직사각형 72"/>
            <p:cNvSpPr/>
            <p:nvPr/>
          </p:nvSpPr>
          <p:spPr>
            <a:xfrm>
              <a:off x="7659205" y="2178413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43556" y="2281657"/>
              <a:ext cx="702619" cy="2873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이야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기</a:t>
              </a: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129535" y="2940126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39611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앨범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2262290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우체통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795582" y="1278378"/>
            <a:ext cx="6880874" cy="5579622"/>
          </a:xfrm>
          <a:prstGeom prst="roundRect">
            <a:avLst>
              <a:gd name="adj" fmla="val 1548"/>
            </a:avLst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91293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614100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259423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백태영</a:t>
            </a:r>
            <a:endParaRPr lang="ko-KR" altLang="en-US" b="1" spc="-300" dirty="0"/>
          </a:p>
        </p:txBody>
      </p:sp>
      <p:sp>
        <p:nvSpPr>
          <p:cNvPr id="34" name="직사각형 33"/>
          <p:cNvSpPr/>
          <p:nvPr/>
        </p:nvSpPr>
        <p:spPr>
          <a:xfrm>
            <a:off x="6731370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54177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499500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이경원</a:t>
            </a:r>
            <a:endParaRPr lang="ko-KR" altLang="en-US" b="1" spc="-300" dirty="0"/>
          </a:p>
        </p:txBody>
      </p:sp>
      <p:sp>
        <p:nvSpPr>
          <p:cNvPr id="37" name="직사각형 36"/>
          <p:cNvSpPr/>
          <p:nvPr/>
        </p:nvSpPr>
        <p:spPr>
          <a:xfrm>
            <a:off x="2080467" y="4137588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203274" y="4357100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848597" y="61312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장재영</a:t>
            </a:r>
            <a:endParaRPr lang="ko-KR" altLang="en-US" b="1" spc="-300" dirty="0"/>
          </a:p>
        </p:txBody>
      </p:sp>
      <p:sp>
        <p:nvSpPr>
          <p:cNvPr id="41" name="직사각형 40"/>
          <p:cNvSpPr/>
          <p:nvPr/>
        </p:nvSpPr>
        <p:spPr>
          <a:xfrm>
            <a:off x="4614100" y="4357100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171739" y="3573016"/>
            <a:ext cx="77080" cy="770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409059" y="3573016"/>
            <a:ext cx="77080" cy="77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91293" y="4137588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59423" y="61312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장한별</a:t>
            </a:r>
            <a:endParaRPr lang="ko-KR" altLang="en-US" b="1" spc="-300" dirty="0"/>
          </a:p>
        </p:txBody>
      </p:sp>
      <p:sp>
        <p:nvSpPr>
          <p:cNvPr id="49" name="타원 48"/>
          <p:cNvSpPr/>
          <p:nvPr/>
        </p:nvSpPr>
        <p:spPr>
          <a:xfrm>
            <a:off x="5171739" y="6271602"/>
            <a:ext cx="77080" cy="77080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728539" y="6271602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731369" y="4137588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854176" y="4357100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499499" y="61312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장한별</a:t>
            </a:r>
            <a:endParaRPr lang="ko-KR" altLang="en-US" b="1" spc="-300" dirty="0"/>
          </a:p>
        </p:txBody>
      </p:sp>
      <p:sp>
        <p:nvSpPr>
          <p:cNvPr id="54" name="타원 53"/>
          <p:cNvSpPr/>
          <p:nvPr/>
        </p:nvSpPr>
        <p:spPr>
          <a:xfrm>
            <a:off x="7411815" y="6271602"/>
            <a:ext cx="77080" cy="77080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356697" y="3543243"/>
            <a:ext cx="438326" cy="120224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5674" y="3464932"/>
            <a:ext cx="438326" cy="120224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576" y="4348392"/>
            <a:ext cx="1456893" cy="150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1195626" y="1284717"/>
            <a:ext cx="503186" cy="479693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60" name="그룹 59"/>
          <p:cNvGrpSpPr/>
          <p:nvPr/>
        </p:nvGrpSpPr>
        <p:grpSpPr>
          <a:xfrm>
            <a:off x="1290124" y="1277804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61" name="모서리가 둥근 직사각형 60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07318" y="2249351"/>
              <a:ext cx="531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일기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080467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8597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김철연</a:t>
            </a:r>
            <a:endParaRPr lang="ko-KR" altLang="en-US" b="1" spc="-300" dirty="0"/>
          </a:p>
        </p:txBody>
      </p:sp>
      <p:sp>
        <p:nvSpPr>
          <p:cNvPr id="22" name="직사각형 21"/>
          <p:cNvSpPr/>
          <p:nvPr/>
        </p:nvSpPr>
        <p:spPr>
          <a:xfrm>
            <a:off x="2203274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728539" y="356794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129535" y="2940126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39611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앨범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2262290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우체통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175107" y="1918946"/>
            <a:ext cx="503186" cy="566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1" name="타원 70"/>
          <p:cNvSpPr/>
          <p:nvPr/>
        </p:nvSpPr>
        <p:spPr>
          <a:xfrm>
            <a:off x="1195626" y="1405556"/>
            <a:ext cx="503186" cy="479693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72" name="그룹 71"/>
          <p:cNvGrpSpPr/>
          <p:nvPr/>
        </p:nvGrpSpPr>
        <p:grpSpPr>
          <a:xfrm>
            <a:off x="1290124" y="1398643"/>
            <a:ext cx="1499807" cy="486606"/>
            <a:chOff x="7607318" y="2172140"/>
            <a:chExt cx="1538828" cy="486606"/>
          </a:xfrm>
          <a:solidFill>
            <a:srgbClr val="66CCFF"/>
          </a:solidFill>
        </p:grpSpPr>
        <p:sp>
          <p:nvSpPr>
            <p:cNvPr id="73" name="모서리가 둥근 직사각형 72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607318" y="2249351"/>
              <a:ext cx="531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일기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233460" y="1908036"/>
            <a:ext cx="1472881" cy="592614"/>
            <a:chOff x="7571982" y="2178413"/>
            <a:chExt cx="1511201" cy="48660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4" name="모서리가 둥근 직사각형 63"/>
            <p:cNvSpPr/>
            <p:nvPr/>
          </p:nvSpPr>
          <p:spPr>
            <a:xfrm>
              <a:off x="7659205" y="2178413"/>
              <a:ext cx="1423978" cy="48660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71982" y="2262007"/>
              <a:ext cx="702620" cy="28736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이야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기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940061" y="1372380"/>
            <a:ext cx="6765613" cy="5485620"/>
          </a:xfrm>
          <a:prstGeom prst="roundRect">
            <a:avLst>
              <a:gd name="adj" fmla="val 154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91293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614100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259423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백태영</a:t>
            </a:r>
            <a:endParaRPr lang="ko-KR" altLang="en-US" b="1" spc="-300" dirty="0"/>
          </a:p>
        </p:txBody>
      </p:sp>
      <p:sp>
        <p:nvSpPr>
          <p:cNvPr id="34" name="직사각형 33"/>
          <p:cNvSpPr/>
          <p:nvPr/>
        </p:nvSpPr>
        <p:spPr>
          <a:xfrm>
            <a:off x="6731370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54177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499500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이경원</a:t>
            </a:r>
            <a:endParaRPr lang="ko-KR" altLang="en-US" b="1" spc="-300" dirty="0"/>
          </a:p>
        </p:txBody>
      </p:sp>
      <p:sp>
        <p:nvSpPr>
          <p:cNvPr id="47" name="타원 46"/>
          <p:cNvSpPr/>
          <p:nvPr/>
        </p:nvSpPr>
        <p:spPr>
          <a:xfrm>
            <a:off x="5171739" y="3573016"/>
            <a:ext cx="77080" cy="770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409059" y="3573016"/>
            <a:ext cx="77080" cy="77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356697" y="3543243"/>
            <a:ext cx="438326" cy="120224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05674" y="3464932"/>
            <a:ext cx="438326" cy="12022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80467" y="1412776"/>
            <a:ext cx="1728192" cy="2605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8597" y="340641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err="1" smtClean="0"/>
              <a:t>김철연</a:t>
            </a:r>
            <a:endParaRPr lang="ko-KR" altLang="en-US" b="1" spc="-300" dirty="0"/>
          </a:p>
        </p:txBody>
      </p:sp>
      <p:sp>
        <p:nvSpPr>
          <p:cNvPr id="22" name="직사각형 21"/>
          <p:cNvSpPr/>
          <p:nvPr/>
        </p:nvSpPr>
        <p:spPr>
          <a:xfrm>
            <a:off x="2203274" y="1632288"/>
            <a:ext cx="1461369" cy="14974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728539" y="356794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74" y="1633980"/>
            <a:ext cx="1461369" cy="1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모서리가 둥근 직사각형 93"/>
          <p:cNvSpPr/>
          <p:nvPr/>
        </p:nvSpPr>
        <p:spPr>
          <a:xfrm>
            <a:off x="129535" y="2940126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5496" y="188640"/>
            <a:ext cx="1120563" cy="6552728"/>
            <a:chOff x="143920" y="224208"/>
            <a:chExt cx="1120563" cy="6062253"/>
          </a:xfrm>
        </p:grpSpPr>
        <p:pic>
          <p:nvPicPr>
            <p:cNvPr id="5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앨범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219270" y="2262290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우체통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07704" y="1412777"/>
            <a:ext cx="6768752" cy="532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377470" y="616530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장한별</a:t>
            </a:r>
            <a:endParaRPr lang="ko-KR" altLang="en-US" b="1" spc="-300" dirty="0"/>
          </a:p>
        </p:txBody>
      </p:sp>
      <p:sp>
        <p:nvSpPr>
          <p:cNvPr id="63" name="타원 62"/>
          <p:cNvSpPr/>
          <p:nvPr/>
        </p:nvSpPr>
        <p:spPr>
          <a:xfrm>
            <a:off x="7265436" y="6311430"/>
            <a:ext cx="77080" cy="77080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622" y="1555826"/>
            <a:ext cx="5619595" cy="446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0984" y="620384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15-07-18</a:t>
            </a:r>
            <a:endParaRPr lang="ko-KR" altLang="en-US" b="1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403648" y="3528488"/>
            <a:ext cx="438326" cy="120224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4028" y="3528488"/>
            <a:ext cx="438326" cy="1202241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8465782" y="6249902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465782" y="5719470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191" y="6311430"/>
            <a:ext cx="381000" cy="381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8458764" y="5676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8408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35496" y="1419507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9535" y="4953765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5496" y="188640"/>
            <a:ext cx="1139611" cy="6552728"/>
            <a:chOff x="143920" y="224208"/>
            <a:chExt cx="1120563" cy="6062253"/>
          </a:xfrm>
        </p:grpSpPr>
        <p:pic>
          <p:nvPicPr>
            <p:cNvPr id="6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19270" y="2262290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우체통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19270" y="4687625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추억쌓기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5630" y="1988840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추억을 쌓을 기간을 선택하세요</a:t>
            </a:r>
            <a:endParaRPr lang="ko-KR" altLang="en-US" b="1" spc="-3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722585"/>
            <a:ext cx="2044992" cy="303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84033" y="2735239"/>
            <a:ext cx="534494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10579" y="2735239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65112" y="2735239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4848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961464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31" name="TextBox 30"/>
          <p:cNvSpPr txBox="1"/>
          <p:nvPr/>
        </p:nvSpPr>
        <p:spPr>
          <a:xfrm>
            <a:off x="3572541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52131" y="2722585"/>
            <a:ext cx="2044992" cy="303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00468" y="2735239"/>
            <a:ext cx="534494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27014" y="2735239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81547" y="2735239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01283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37" name="TextBox 36"/>
          <p:cNvSpPr txBox="1"/>
          <p:nvPr/>
        </p:nvSpPr>
        <p:spPr>
          <a:xfrm>
            <a:off x="6377899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38" name="TextBox 37"/>
          <p:cNvSpPr txBox="1"/>
          <p:nvPr/>
        </p:nvSpPr>
        <p:spPr>
          <a:xfrm>
            <a:off x="6988976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1947" y="2656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부</a:t>
            </a:r>
            <a:r>
              <a:rPr lang="ko-KR" altLang="en-US" b="1" dirty="0" err="1"/>
              <a:t>터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475829" y="2625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까지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416601" y="6093296"/>
            <a:ext cx="504056" cy="504056"/>
            <a:chOff x="8388424" y="5831672"/>
            <a:chExt cx="504056" cy="504056"/>
          </a:xfrm>
        </p:grpSpPr>
        <p:sp>
          <p:nvSpPr>
            <p:cNvPr id="41" name="타원 4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8416601" y="5562864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390225" y="565143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855325" y="6093296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855325" y="5562864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34" y="6154824"/>
            <a:ext cx="381000" cy="381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848307" y="5519555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47990" y="3764722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추억을 전달받</a:t>
            </a:r>
            <a:r>
              <a:rPr lang="ko-KR" altLang="en-US" b="1" spc="-300" dirty="0"/>
              <a:t>을</a:t>
            </a:r>
            <a:r>
              <a:rPr lang="ko-KR" altLang="en-US" b="1" spc="-300" dirty="0" smtClean="0"/>
              <a:t> </a:t>
            </a:r>
            <a:r>
              <a:rPr lang="ko-KR" altLang="en-US" b="1" spc="-300" dirty="0" err="1" smtClean="0"/>
              <a:t>이메일</a:t>
            </a:r>
            <a:r>
              <a:rPr lang="ko-KR" altLang="en-US" b="1" spc="-300" dirty="0" smtClean="0"/>
              <a:t> 주소</a:t>
            </a:r>
            <a:endParaRPr lang="ko-KR" altLang="en-US" b="1" spc="-3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864293" y="4445347"/>
            <a:ext cx="4611536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chealkim93@gamil.com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96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35496" y="1419507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9535" y="4953765"/>
            <a:ext cx="969862" cy="360040"/>
          </a:xfrm>
          <a:prstGeom prst="round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5496" y="188640"/>
            <a:ext cx="1139611" cy="6552728"/>
            <a:chOff x="143920" y="224208"/>
            <a:chExt cx="1120563" cy="6062253"/>
          </a:xfrm>
        </p:grpSpPr>
        <p:pic>
          <p:nvPicPr>
            <p:cNvPr id="6" name="Picture 3" descr="C:\Users\ChealYeon\Desktop\프로필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49" y="511320"/>
              <a:ext cx="1055011" cy="96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143920" y="224208"/>
              <a:ext cx="1120563" cy="6062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85751" y="259503"/>
              <a:ext cx="860805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pc="-300" smtClean="0">
                  <a:solidFill>
                    <a:schemeClr val="tx1"/>
                  </a:solidFill>
                </a:rPr>
                <a:t>김철연</a:t>
              </a:r>
              <a:endParaRPr lang="ko-KR" altLang="en-US" sz="14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9270" y="4029197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프로필 </a:t>
              </a:r>
              <a:endParaRPr lang="en-US" altLang="ko-KR" sz="1600" b="1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spc="-300" dirty="0">
                  <a:solidFill>
                    <a:schemeClr val="tx1"/>
                  </a:solidFill>
                </a:rPr>
                <a:t>수</a:t>
              </a:r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정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15928" y="2214619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우체</a:t>
              </a:r>
              <a:r>
                <a:rPr lang="ko-KR" altLang="en-US" sz="1600" b="1" spc="-300" dirty="0">
                  <a:solidFill>
                    <a:schemeClr val="bg1"/>
                  </a:solidFill>
                </a:rPr>
                <a:t>통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19270" y="2822316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앨범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19270" y="3441028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포인트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19270" y="2262290"/>
              <a:ext cx="969862" cy="223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smtClean="0">
                  <a:solidFill>
                    <a:schemeClr val="tx1"/>
                  </a:solidFill>
                </a:rPr>
                <a:t>우체통</a:t>
              </a:r>
              <a:endParaRPr lang="ko-KR" altLang="en-US" sz="1600" b="1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19270" y="4687625"/>
              <a:ext cx="969862" cy="22316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pc="-300" dirty="0" err="1" smtClean="0">
                  <a:solidFill>
                    <a:schemeClr val="bg1"/>
                  </a:solidFill>
                </a:rPr>
                <a:t>추억쌓기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2661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5630" y="1988840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추억을 쌓을 기간을 선택하세요</a:t>
            </a:r>
            <a:endParaRPr lang="ko-KR" altLang="en-US" b="1" spc="-3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35696" y="2722585"/>
            <a:ext cx="2044992" cy="303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84033" y="2735239"/>
            <a:ext cx="534494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10579" y="2735239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65112" y="2735239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384848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30" name="TextBox 29"/>
          <p:cNvSpPr txBox="1"/>
          <p:nvPr/>
        </p:nvSpPr>
        <p:spPr>
          <a:xfrm>
            <a:off x="2961464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31" name="TextBox 30"/>
          <p:cNvSpPr txBox="1"/>
          <p:nvPr/>
        </p:nvSpPr>
        <p:spPr>
          <a:xfrm>
            <a:off x="3572541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52131" y="2722585"/>
            <a:ext cx="2044992" cy="303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00468" y="2735239"/>
            <a:ext cx="534494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127014" y="2735239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81547" y="2735239"/>
            <a:ext cx="307429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01283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년</a:t>
            </a:r>
            <a:endParaRPr lang="ko-KR" altLang="en-US" sz="1400" b="1" spc="-300" dirty="0"/>
          </a:p>
        </p:txBody>
      </p:sp>
      <p:sp>
        <p:nvSpPr>
          <p:cNvPr id="37" name="TextBox 36"/>
          <p:cNvSpPr txBox="1"/>
          <p:nvPr/>
        </p:nvSpPr>
        <p:spPr>
          <a:xfrm>
            <a:off x="6377899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 smtClean="0"/>
              <a:t>월</a:t>
            </a:r>
            <a:endParaRPr lang="ko-KR" altLang="en-US" sz="1400" b="1" spc="-300" dirty="0"/>
          </a:p>
        </p:txBody>
      </p:sp>
      <p:sp>
        <p:nvSpPr>
          <p:cNvPr id="38" name="TextBox 37"/>
          <p:cNvSpPr txBox="1"/>
          <p:nvPr/>
        </p:nvSpPr>
        <p:spPr>
          <a:xfrm>
            <a:off x="6988976" y="2689818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-300" dirty="0"/>
              <a:t>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1947" y="26568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부</a:t>
            </a:r>
            <a:r>
              <a:rPr lang="ko-KR" altLang="en-US" b="1" dirty="0" err="1"/>
              <a:t>터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475829" y="2625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까지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416601" y="6093296"/>
            <a:ext cx="504056" cy="504056"/>
            <a:chOff x="8388424" y="5831672"/>
            <a:chExt cx="504056" cy="504056"/>
          </a:xfrm>
        </p:grpSpPr>
        <p:sp>
          <p:nvSpPr>
            <p:cNvPr id="41" name="타원 40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8416601" y="5562864"/>
            <a:ext cx="504056" cy="50405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390225" y="5651435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확인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855325" y="6093296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855325" y="5562864"/>
            <a:ext cx="504056" cy="50405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34" y="6154824"/>
            <a:ext cx="381000" cy="381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848307" y="5519555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돌아</a:t>
            </a:r>
            <a:endParaRPr lang="en-US" altLang="ko-KR" sz="1600" spc="-300" dirty="0" smtClean="0">
              <a:solidFill>
                <a:schemeClr val="bg1"/>
              </a:solidFill>
            </a:endParaRPr>
          </a:p>
          <a:p>
            <a:r>
              <a:rPr lang="ko-KR" altLang="en-US" sz="16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6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47990" y="3764722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300" dirty="0" smtClean="0"/>
              <a:t>추억을 전달받</a:t>
            </a:r>
            <a:r>
              <a:rPr lang="ko-KR" altLang="en-US" b="1" spc="-300" dirty="0"/>
              <a:t>을</a:t>
            </a:r>
            <a:r>
              <a:rPr lang="ko-KR" altLang="en-US" b="1" spc="-300" dirty="0" smtClean="0"/>
              <a:t> </a:t>
            </a:r>
            <a:r>
              <a:rPr lang="ko-KR" altLang="en-US" b="1" spc="-300" dirty="0" err="1" smtClean="0"/>
              <a:t>이메일</a:t>
            </a:r>
            <a:r>
              <a:rPr lang="ko-KR" altLang="en-US" b="1" spc="-300" dirty="0" smtClean="0"/>
              <a:t> 주소</a:t>
            </a:r>
            <a:endParaRPr lang="ko-KR" altLang="en-US" b="1" spc="-3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864293" y="4445347"/>
            <a:ext cx="4611536" cy="279797"/>
          </a:xfrm>
          <a:prstGeom prst="round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chealkim93@gamil.com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05524" y="1930062"/>
            <a:ext cx="3789888" cy="1610353"/>
            <a:chOff x="3431441" y="3238171"/>
            <a:chExt cx="3789888" cy="1610353"/>
          </a:xfrm>
        </p:grpSpPr>
        <p:sp>
          <p:nvSpPr>
            <p:cNvPr id="51" name="직사각형 50"/>
            <p:cNvSpPr/>
            <p:nvPr/>
          </p:nvSpPr>
          <p:spPr>
            <a:xfrm>
              <a:off x="3431441" y="3238171"/>
              <a:ext cx="3789888" cy="1610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쌓인 추억이 없습니다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5141534" y="4255617"/>
              <a:ext cx="391170" cy="391170"/>
              <a:chOff x="8388424" y="5831672"/>
              <a:chExt cx="504056" cy="504056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655" y="3488274"/>
              <a:ext cx="381000" cy="381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3438096" y="4041082"/>
            <a:ext cx="4360898" cy="1610353"/>
            <a:chOff x="3431441" y="3238171"/>
            <a:chExt cx="4360898" cy="1610353"/>
          </a:xfrm>
        </p:grpSpPr>
        <p:sp>
          <p:nvSpPr>
            <p:cNvPr id="57" name="직사각형 56"/>
            <p:cNvSpPr/>
            <p:nvPr/>
          </p:nvSpPr>
          <p:spPr>
            <a:xfrm>
              <a:off x="3431441" y="3238171"/>
              <a:ext cx="4360898" cy="1610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추억기간을 잘못 선택하셨습니다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5428026" y="4272645"/>
              <a:ext cx="391170" cy="391170"/>
              <a:chOff x="8757594" y="5853613"/>
              <a:chExt cx="504056" cy="504056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8757594" y="5853613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8991" y="5928648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655" y="3488274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5202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80380" y="1784833"/>
            <a:ext cx="3312368" cy="1382438"/>
            <a:chOff x="1763689" y="1484784"/>
            <a:chExt cx="3312368" cy="1382438"/>
          </a:xfrm>
        </p:grpSpPr>
        <p:sp>
          <p:nvSpPr>
            <p:cNvPr id="14" name="직사각형 13"/>
            <p:cNvSpPr/>
            <p:nvPr/>
          </p:nvSpPr>
          <p:spPr>
            <a:xfrm>
              <a:off x="1763689" y="1484784"/>
              <a:ext cx="3312368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일정 제목을 입력해주세요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00209" y="3429000"/>
            <a:ext cx="3463880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날짜를 정확히 입력해주세요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36564" y="4293096"/>
            <a:ext cx="391170" cy="391170"/>
            <a:chOff x="8388424" y="5831672"/>
            <a:chExt cx="504056" cy="504056"/>
          </a:xfrm>
        </p:grpSpPr>
        <p:sp>
          <p:nvSpPr>
            <p:cNvPr id="20" name="타원 19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48" y="3718899"/>
            <a:ext cx="381000" cy="381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34241" y="5229200"/>
            <a:ext cx="3789888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일정 제목은 </a:t>
            </a:r>
            <a:r>
              <a:rPr lang="en-US" altLang="ko-KR" spc="-300" dirty="0" smtClean="0">
                <a:solidFill>
                  <a:schemeClr val="tx1"/>
                </a:solidFill>
              </a:rPr>
              <a:t>30</a:t>
            </a:r>
            <a:r>
              <a:rPr lang="ko-KR" altLang="en-US" spc="-300" dirty="0" smtClean="0">
                <a:solidFill>
                  <a:schemeClr val="tx1"/>
                </a:solidFill>
              </a:rPr>
              <a:t>글자 이내입니다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636759" y="6093296"/>
            <a:ext cx="391170" cy="391170"/>
            <a:chOff x="8388424" y="5831672"/>
            <a:chExt cx="504056" cy="504056"/>
          </a:xfrm>
        </p:grpSpPr>
        <p:sp>
          <p:nvSpPr>
            <p:cNvPr id="25" name="타원 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0" y="5539419"/>
            <a:ext cx="381000" cy="381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519686" y="3408680"/>
            <a:ext cx="3624313" cy="1382438"/>
            <a:chOff x="5519686" y="3408680"/>
            <a:chExt cx="3624313" cy="1382438"/>
          </a:xfrm>
        </p:grpSpPr>
        <p:sp>
          <p:nvSpPr>
            <p:cNvPr id="33" name="직사각형 32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  장소는 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자 </a:t>
              </a:r>
              <a:r>
                <a:rPr lang="ko-KR" altLang="en-US" spc="-300" dirty="0" err="1" smtClean="0">
                  <a:solidFill>
                    <a:schemeClr val="tx1"/>
                  </a:solidFill>
                </a:rPr>
                <a:t>이내여야합니다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975954" y="4272776"/>
              <a:ext cx="391170" cy="391170"/>
              <a:chOff x="8388424" y="5831672"/>
              <a:chExt cx="504056" cy="504056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sp>
        <p:nvSpPr>
          <p:cNvPr id="38" name="직사각형 37"/>
          <p:cNvSpPr/>
          <p:nvPr/>
        </p:nvSpPr>
        <p:spPr>
          <a:xfrm>
            <a:off x="5825746" y="5229200"/>
            <a:ext cx="3624313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  메모는 </a:t>
            </a:r>
            <a:r>
              <a:rPr lang="en-US" altLang="ko-KR" spc="-300" dirty="0" smtClean="0">
                <a:solidFill>
                  <a:schemeClr val="tx1"/>
                </a:solidFill>
              </a:rPr>
              <a:t>50</a:t>
            </a:r>
            <a:r>
              <a:rPr lang="ko-KR" altLang="en-US" spc="-300" dirty="0" smtClean="0">
                <a:solidFill>
                  <a:schemeClr val="tx1"/>
                </a:solidFill>
              </a:rPr>
              <a:t>글자 이내여야 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282014" y="6093296"/>
            <a:ext cx="391170" cy="391170"/>
            <a:chOff x="8388424" y="5831672"/>
            <a:chExt cx="504056" cy="504056"/>
          </a:xfrm>
        </p:grpSpPr>
        <p:sp>
          <p:nvSpPr>
            <p:cNvPr id="40" name="타원 39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06" y="5513242"/>
            <a:ext cx="381000" cy="381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86092" y="-99392"/>
            <a:ext cx="3789888" cy="1628800"/>
            <a:chOff x="1763689" y="0"/>
            <a:chExt cx="3789888" cy="1628800"/>
          </a:xfrm>
        </p:grpSpPr>
        <p:sp>
          <p:nvSpPr>
            <p:cNvPr id="43" name="직사각형 42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알림은 일정에 등록된 시간보다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이전 시간이어야 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91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254225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88466" y="3573016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가족 구성원이 존재하지 않습니다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52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888466" y="1484784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750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750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750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7426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572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3572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095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8117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8117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254225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8587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8587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8587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8506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84652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84652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92030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92257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92257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036373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일정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77608" y="94261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홈 보기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453" y="94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소망상자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4165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92557" y="9426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미</a:t>
            </a:r>
            <a:r>
              <a:rPr lang="ko-KR" altLang="en-US" sz="1400" b="1" dirty="0">
                <a:solidFill>
                  <a:srgbClr val="00B0F0"/>
                </a:solidFill>
              </a:rPr>
              <a:t>션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2214263" y="712175"/>
            <a:ext cx="872355" cy="772609"/>
            <a:chOff x="7590851" y="4797153"/>
            <a:chExt cx="1067367" cy="969154"/>
          </a:xfrm>
        </p:grpSpPr>
        <p:sp>
          <p:nvSpPr>
            <p:cNvPr id="51" name="타원 5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90851" y="5086211"/>
              <a:ext cx="1067367" cy="424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139952" y="9426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일기장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517925" y="3087159"/>
            <a:ext cx="666715" cy="1828666"/>
          </a:xfrm>
          <a:prstGeom prst="rect">
            <a:avLst/>
          </a:prstGeom>
        </p:spPr>
      </p:pic>
      <p:sp>
        <p:nvSpPr>
          <p:cNvPr id="63" name="타원 62"/>
          <p:cNvSpPr/>
          <p:nvPr/>
        </p:nvSpPr>
        <p:spPr>
          <a:xfrm>
            <a:off x="315705" y="1628800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57" name="그룹 56"/>
          <p:cNvGrpSpPr/>
          <p:nvPr/>
        </p:nvGrpSpPr>
        <p:grpSpPr>
          <a:xfrm>
            <a:off x="576273" y="1628800"/>
            <a:ext cx="1387869" cy="486606"/>
            <a:chOff x="7722168" y="2172140"/>
            <a:chExt cx="1423978" cy="486606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722168" y="2172140"/>
              <a:ext cx="1423978" cy="486606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71098" y="2249351"/>
              <a:ext cx="873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spc="-300" dirty="0" smtClean="0">
                  <a:solidFill>
                    <a:schemeClr val="bg1"/>
                  </a:solidFill>
                </a:rPr>
                <a:t>이웃보기</a:t>
              </a:r>
              <a:endParaRPr lang="ko-KR" altLang="en-US" sz="1600" b="1" spc="-3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1" y="1653108"/>
            <a:ext cx="381000" cy="381000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323528" y="2226946"/>
            <a:ext cx="503186" cy="486606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" y="2261414"/>
            <a:ext cx="381000" cy="381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59038" y="3087159"/>
            <a:ext cx="666715" cy="1828666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1425437" y="2929010"/>
            <a:ext cx="269488" cy="260608"/>
            <a:chOff x="6088069" y="3298292"/>
            <a:chExt cx="503186" cy="486606"/>
          </a:xfrm>
        </p:grpSpPr>
        <p:sp>
          <p:nvSpPr>
            <p:cNvPr id="58" name="타원 57"/>
            <p:cNvSpPr/>
            <p:nvPr/>
          </p:nvSpPr>
          <p:spPr>
            <a:xfrm>
              <a:off x="6088069" y="3298292"/>
              <a:ext cx="503186" cy="4866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09" y="3351906"/>
              <a:ext cx="381000" cy="381000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902386" y="3588235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300" dirty="0" err="1" smtClean="0"/>
              <a:t>김철연</a:t>
            </a:r>
            <a:endParaRPr lang="ko-KR" altLang="en-US" sz="1400" b="1" spc="-300" dirty="0"/>
          </a:p>
        </p:txBody>
      </p:sp>
    </p:spTree>
    <p:extLst>
      <p:ext uri="{BB962C8B-B14F-4D97-AF65-F5344CB8AC3E}">
        <p14:creationId xmlns:p14="http://schemas.microsoft.com/office/powerpoint/2010/main" val="35102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2361</Words>
  <Application>Microsoft Office PowerPoint</Application>
  <PresentationFormat>화면 슬라이드 쇼(4:3)</PresentationFormat>
  <Paragraphs>1533</Paragraphs>
  <Slides>75</Slides>
  <Notes>47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125</cp:revision>
  <dcterms:created xsi:type="dcterms:W3CDTF">2015-07-16T12:16:55Z</dcterms:created>
  <dcterms:modified xsi:type="dcterms:W3CDTF">2015-07-18T12:10:43Z</dcterms:modified>
</cp:coreProperties>
</file>