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5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D85A-B136-46BE-A51E-A0771D116A2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C588-3E96-442E-A638-FE961323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9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D85A-B136-46BE-A51E-A0771D116A2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C588-3E96-442E-A638-FE961323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74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D85A-B136-46BE-A51E-A0771D116A2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C588-3E96-442E-A638-FE961323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49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D85A-B136-46BE-A51E-A0771D116A2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C588-3E96-442E-A638-FE961323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6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D85A-B136-46BE-A51E-A0771D116A2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C588-3E96-442E-A638-FE961323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10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D85A-B136-46BE-A51E-A0771D116A2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C588-3E96-442E-A638-FE961323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18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D85A-B136-46BE-A51E-A0771D116A2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C588-3E96-442E-A638-FE961323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7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D85A-B136-46BE-A51E-A0771D116A2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C588-3E96-442E-A638-FE961323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2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D85A-B136-46BE-A51E-A0771D116A2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C588-3E96-442E-A638-FE961323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54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D85A-B136-46BE-A51E-A0771D116A2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C588-3E96-442E-A638-FE961323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56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D85A-B136-46BE-A51E-A0771D116A2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C588-3E96-442E-A638-FE961323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87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0D85A-B136-46BE-A51E-A0771D116A2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DC588-3E96-442E-A638-FE961323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32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33551"/>
              </p:ext>
            </p:extLst>
          </p:nvPr>
        </p:nvGraphicFramePr>
        <p:xfrm>
          <a:off x="166003" y="116632"/>
          <a:ext cx="8726479" cy="6856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App__</a:t>
                      </a:r>
                      <a:r>
                        <a:rPr lang="ko-KR" altLang="en-US" sz="1200" kern="100" dirty="0" smtClean="0">
                          <a:effectLst/>
                        </a:rPr>
                        <a:t>가족일정</a:t>
                      </a:r>
                      <a:r>
                        <a:rPr lang="en-US" altLang="ko-KR" sz="1200" kern="100" dirty="0" smtClean="0">
                          <a:effectLst/>
                        </a:rPr>
                        <a:t>_#1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400" kern="100" dirty="0" smtClean="0">
                          <a:effectLst/>
                        </a:rPr>
                        <a:t>App_</a:t>
                      </a:r>
                      <a:r>
                        <a:rPr lang="ko-KR" altLang="en-US" sz="1400" kern="100" dirty="0" smtClean="0">
                          <a:effectLst/>
                        </a:rPr>
                        <a:t>로그인</a:t>
                      </a:r>
                      <a:r>
                        <a:rPr lang="en-US" altLang="ko-KR" sz="1400" kern="100" dirty="0" smtClean="0">
                          <a:effectLst/>
                        </a:rPr>
                        <a:t>_#1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 후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 버튼 클릭</a:t>
                      </a:r>
                      <a:endParaRPr lang="en-US" altLang="ko-KR" sz="14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                    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후 가족 일정 버튼 클릭</a:t>
                      </a:r>
                      <a:endParaRPr lang="en-US" altLang="ko-KR" sz="14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가족일정 버튼을 클릭하면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App_</a:t>
                      </a:r>
                      <a:r>
                        <a:rPr lang="ko-KR" altLang="en-US" sz="1100" dirty="0" smtClean="0"/>
                        <a:t>가족일정</a:t>
                      </a:r>
                      <a:r>
                        <a:rPr lang="en-US" altLang="ko-KR" sz="1100" dirty="0" smtClean="0"/>
                        <a:t>_#1 </a:t>
                      </a:r>
                      <a:r>
                        <a:rPr lang="ko-KR" altLang="en-US" sz="1100" dirty="0" smtClean="0"/>
                        <a:t>화면이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제공된다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가족일정추가하기 버튼을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클릭하면 </a:t>
                      </a:r>
                      <a:r>
                        <a:rPr lang="en-US" altLang="ko-KR" sz="1100" dirty="0" smtClean="0"/>
                        <a:t>App_</a:t>
                      </a:r>
                      <a:r>
                        <a:rPr lang="ko-KR" altLang="en-US" sz="1100" dirty="0" smtClean="0"/>
                        <a:t>가족일정추가</a:t>
                      </a:r>
                      <a:r>
                        <a:rPr lang="en-US" altLang="ko-KR" sz="1100" dirty="0" smtClean="0"/>
                        <a:t>_#1 </a:t>
                      </a:r>
                      <a:r>
                        <a:rPr lang="ko-KR" altLang="en-US" sz="1100" dirty="0" smtClean="0"/>
                        <a:t>화면이 제공된다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날짜를 클릭하면 해당 날짜의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 일정과 공유된 저녁메뉴를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서버로부터 불러와 제공한다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3</a:t>
                      </a:r>
                      <a:r>
                        <a:rPr lang="ko-KR" altLang="en-US" sz="1100" baseline="0" dirty="0" smtClean="0"/>
                        <a:t>번과 같이 해당 날짜를 클릭하면 서버로부터 불러온 저녁메뉴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및 가족 일정이 제공된다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저녁메뉴공유하기 버튼을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클릭하면 </a:t>
                      </a:r>
                      <a:r>
                        <a:rPr lang="en-US" altLang="ko-KR" sz="1100" baseline="0" dirty="0" smtClean="0"/>
                        <a:t>App_</a:t>
                      </a:r>
                      <a:r>
                        <a:rPr lang="ko-KR" altLang="en-US" sz="1100" baseline="0" dirty="0" smtClean="0"/>
                        <a:t>저녁메뉴공유</a:t>
                      </a:r>
                      <a:r>
                        <a:rPr lang="en-US" altLang="ko-KR" sz="1100" baseline="0" dirty="0" smtClean="0"/>
                        <a:t>_#1 </a:t>
                      </a:r>
                      <a:r>
                        <a:rPr lang="ko-KR" altLang="en-US" sz="1100" baseline="0" dirty="0" smtClean="0"/>
                        <a:t>화면이 제공된다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099" name="Picture 3" descr="C:\Users\JavaPro\Desktop\UI자료\Description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26" y="997620"/>
            <a:ext cx="2858004" cy="576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586756" y="20777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66776" y="258179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36388" y="352173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66776" y="546211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67426" y="452601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82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995297"/>
              </p:ext>
            </p:extLst>
          </p:nvPr>
        </p:nvGraphicFramePr>
        <p:xfrm>
          <a:off x="107504" y="-27384"/>
          <a:ext cx="8726479" cy="6667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</a:t>
                      </a:r>
                      <a:r>
                        <a:rPr lang="ko-KR" altLang="en-US" sz="1200" kern="100" dirty="0" smtClean="0">
                          <a:effectLst/>
                        </a:rPr>
                        <a:t>가족일정수정</a:t>
                      </a:r>
                      <a:r>
                        <a:rPr lang="en-US" altLang="ko-KR" sz="1200" kern="100" dirty="0" smtClean="0">
                          <a:effectLst/>
                        </a:rPr>
                        <a:t>_#1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가족일정수정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App__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가족일정상세보기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_#1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수정 버튼을 클릭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5152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서버로부터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기존에 저장된 데이터를 읽어온다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515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완료 버튼을 클릭하면</a:t>
                      </a:r>
                      <a:endParaRPr lang="en-US" altLang="ko-KR" sz="1400" dirty="0" smtClean="0"/>
                    </a:p>
                    <a:p>
                      <a:r>
                        <a:rPr lang="ko-KR" altLang="en-US" sz="1400" dirty="0" smtClean="0"/>
                        <a:t>수정할 가족일정 정보가</a:t>
                      </a:r>
                      <a:endParaRPr lang="en-US" altLang="ko-KR" sz="1400" dirty="0" smtClean="0"/>
                    </a:p>
                    <a:p>
                      <a:r>
                        <a:rPr lang="ko-KR" altLang="en-US" sz="1400" dirty="0" smtClean="0"/>
                        <a:t>서버로 </a:t>
                      </a:r>
                      <a:r>
                        <a:rPr lang="ko-KR" altLang="en-US" sz="1400" dirty="0" smtClean="0"/>
                        <a:t>전송된다</a:t>
                      </a:r>
                      <a:endParaRPr lang="en-US" altLang="ko-KR" sz="14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484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취소 버튼을 클릭하면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App_</a:t>
                      </a:r>
                      <a:r>
                        <a:rPr lang="ko-KR" altLang="en-US" sz="1400" dirty="0" smtClean="0"/>
                        <a:t>가족일정상세보기</a:t>
                      </a:r>
                      <a:r>
                        <a:rPr lang="en-US" altLang="ko-KR" sz="1400" dirty="0" smtClean="0"/>
                        <a:t>_#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화면으로 </a:t>
                      </a:r>
                      <a:r>
                        <a:rPr lang="ko-KR" altLang="en-US" sz="1400" dirty="0" smtClean="0"/>
                        <a:t>되돌아간다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제목 </a:t>
                      </a:r>
                      <a:r>
                        <a:rPr lang="ko-KR" altLang="en-US" sz="1400" dirty="0" smtClean="0"/>
                        <a:t>및 장소를 수정할 수 </a:t>
                      </a:r>
                      <a:r>
                        <a:rPr lang="ko-KR" altLang="en-US" sz="1400" dirty="0" smtClean="0"/>
                        <a:t>있다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시작일자와 </a:t>
                      </a:r>
                      <a:r>
                        <a:rPr lang="ko-KR" altLang="en-US" sz="1400" baseline="0" dirty="0" smtClean="0"/>
                        <a:t>종료 일자를 </a:t>
                      </a:r>
                      <a:r>
                        <a:rPr lang="ko-KR" altLang="en-US" sz="1400" baseline="0" dirty="0" smtClean="0"/>
                        <a:t>수정할 수 있다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8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알림 </a:t>
                      </a:r>
                      <a:r>
                        <a:rPr lang="ko-KR" altLang="en-US" sz="1400" baseline="0" dirty="0" smtClean="0"/>
                        <a:t>여부와 반복 여부를</a:t>
                      </a:r>
                      <a:endParaRPr lang="en-US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수정할 수 있다</a:t>
                      </a:r>
                      <a:endParaRPr lang="en-US" altLang="ko-KR" sz="14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메모를 수정할 수 </a:t>
                      </a:r>
                      <a:r>
                        <a:rPr lang="ko-KR" altLang="en-US" sz="1400" baseline="0" dirty="0" smtClean="0"/>
                        <a:t>있다</a:t>
                      </a:r>
                      <a:endParaRPr lang="en-US" altLang="ko-KR" sz="14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06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가족 일정에 이벤트 등록</a:t>
                      </a:r>
                      <a:endParaRPr lang="en-US" altLang="ko-KR" sz="1400" dirty="0" smtClean="0"/>
                    </a:p>
                    <a:p>
                      <a:r>
                        <a:rPr lang="ko-KR" altLang="en-US" sz="1400" dirty="0" smtClean="0"/>
                        <a:t>여부를 수정할 수 </a:t>
                      </a:r>
                      <a:r>
                        <a:rPr lang="ko-KR" altLang="en-US" sz="1400" dirty="0" smtClean="0"/>
                        <a:t>있다</a:t>
                      </a:r>
                      <a:r>
                        <a:rPr lang="en-US" altLang="ko-KR" sz="1400" dirty="0" smtClean="0"/>
                        <a:t>.  </a:t>
                      </a:r>
                      <a:r>
                        <a:rPr lang="ko-KR" altLang="en-US" sz="1400" dirty="0" smtClean="0"/>
                        <a:t>수정한 일정이 새로</a:t>
                      </a:r>
                      <a:r>
                        <a:rPr lang="ko-KR" altLang="en-US" sz="1400" baseline="0" dirty="0" smtClean="0"/>
                        <a:t> 이벤트로 추가되거나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이벤트등록이 해제될 수 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4338" name="Picture 2" descr="C:\Users\JavaPro\Desktop\UI자료\Description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08" y="836712"/>
            <a:ext cx="2904887" cy="58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009572" y="20608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09572" y="29969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09572" y="41490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09572" y="48691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09572" y="54452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78923" y="155679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04292" y="139415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27026"/>
              </p:ext>
            </p:extLst>
          </p:nvPr>
        </p:nvGraphicFramePr>
        <p:xfrm>
          <a:off x="107504" y="-27384"/>
          <a:ext cx="8726479" cy="6696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</a:t>
                      </a:r>
                      <a:r>
                        <a:rPr lang="ko-KR" altLang="en-US" sz="1200" kern="100" dirty="0" smtClean="0">
                          <a:effectLst/>
                        </a:rPr>
                        <a:t>가족일정수정</a:t>
                      </a:r>
                      <a:r>
                        <a:rPr lang="en-US" altLang="ko-KR" sz="1200" kern="100" dirty="0" smtClean="0">
                          <a:effectLst/>
                        </a:rPr>
                        <a:t>_#1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가족일정수정 오류</a:t>
                      </a:r>
                      <a:endParaRPr lang="ko-KR" altLang="en-US" sz="18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App__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가족일정상세보기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_#1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수정 버튼을 클릭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71376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i="1" dirty="0" smtClean="0"/>
                        <a:t>[</a:t>
                      </a:r>
                      <a:r>
                        <a:rPr lang="ko-KR" altLang="en-US" sz="1400" b="1" i="1" dirty="0" smtClean="0"/>
                        <a:t>제목을 입력하지 않았을 경우</a:t>
                      </a:r>
                      <a:r>
                        <a:rPr lang="en-US" altLang="ko-KR" sz="1400" b="1" i="1" dirty="0" smtClean="0"/>
                        <a:t>]</a:t>
                      </a:r>
                    </a:p>
                    <a:p>
                      <a:r>
                        <a:rPr lang="ko-KR" altLang="en-US" sz="1400" dirty="0" smtClean="0"/>
                        <a:t>제목이 입력되지 않았다는 메시지를 전달한다</a:t>
                      </a:r>
                      <a:endParaRPr lang="en-US" altLang="ko-KR" sz="1400" dirty="0" smtClean="0"/>
                    </a:p>
                    <a:p>
                      <a:r>
                        <a:rPr lang="en-US" altLang="ko-KR" sz="1400" b="1" i="1" dirty="0" smtClean="0"/>
                        <a:t>[</a:t>
                      </a:r>
                      <a:r>
                        <a:rPr lang="ko-KR" altLang="en-US" sz="1400" b="1" i="1" dirty="0" smtClean="0"/>
                        <a:t>제목</a:t>
                      </a:r>
                      <a:r>
                        <a:rPr lang="ko-KR" altLang="en-US" sz="1400" b="1" i="1" baseline="0" dirty="0" smtClean="0"/>
                        <a:t> 혹은 내용의 글자 수가 </a:t>
                      </a:r>
                      <a:r>
                        <a:rPr lang="en-US" altLang="ko-KR" sz="1400" b="1" i="1" baseline="0" dirty="0" smtClean="0"/>
                        <a:t>30</a:t>
                      </a:r>
                      <a:r>
                        <a:rPr lang="ko-KR" altLang="en-US" sz="1400" b="1" i="1" baseline="0" dirty="0" smtClean="0"/>
                        <a:t>자를 초과할 경우</a:t>
                      </a:r>
                      <a:r>
                        <a:rPr lang="en-US" altLang="ko-KR" sz="1400" b="1" i="1" baseline="0" dirty="0" smtClean="0"/>
                        <a:t>]</a:t>
                      </a:r>
                    </a:p>
                    <a:p>
                      <a:r>
                        <a:rPr lang="ko-KR" altLang="en-US" sz="1400" baseline="0" dirty="0" smtClean="0"/>
                        <a:t>입력범위가 초과했다는 오류메시지를 전달한다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2500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1" baseline="0" dirty="0" smtClean="0"/>
                        <a:t>[</a:t>
                      </a:r>
                      <a:r>
                        <a:rPr lang="ko-KR" altLang="en-US" sz="1400" b="1" i="1" baseline="0" dirty="0" smtClean="0"/>
                        <a:t>시작 날짜가 종료 일자보다 이후일 경우</a:t>
                      </a:r>
                      <a:r>
                        <a:rPr lang="en-US" altLang="ko-KR" sz="1400" b="1" i="1" baseline="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1" baseline="0" dirty="0" smtClean="0"/>
                        <a:t>[</a:t>
                      </a:r>
                      <a:r>
                        <a:rPr lang="ko-KR" altLang="en-US" sz="1400" b="1" i="1" baseline="0" dirty="0" smtClean="0"/>
                        <a:t>종료 일자가 시작 일자보다 이전일 경우</a:t>
                      </a:r>
                      <a:r>
                        <a:rPr lang="en-US" altLang="ko-KR" sz="1400" b="1" i="1" baseline="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입력된 일자의 범위가 잘못되었다는 메시지를 전달한다</a:t>
                      </a:r>
                      <a:endParaRPr lang="en-US" altLang="ko-KR" sz="14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593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1" baseline="0" dirty="0" smtClean="0"/>
                        <a:t>[</a:t>
                      </a:r>
                      <a:r>
                        <a:rPr lang="ko-KR" altLang="en-US" sz="1400" b="1" i="1" baseline="0" dirty="0" smtClean="0"/>
                        <a:t>입력한 메모의 글자 수가 </a:t>
                      </a:r>
                      <a:r>
                        <a:rPr lang="en-US" altLang="ko-KR" sz="1400" b="1" i="1" baseline="0" dirty="0" smtClean="0"/>
                        <a:t>50</a:t>
                      </a:r>
                      <a:r>
                        <a:rPr lang="ko-KR" altLang="en-US" sz="1400" b="1" i="1" baseline="0" dirty="0" smtClean="0"/>
                        <a:t>자를 초과할 경우</a:t>
                      </a:r>
                      <a:r>
                        <a:rPr lang="en-US" altLang="ko-KR" sz="1400" b="1" i="1" baseline="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입력범위 가 초과했다는 오류메시지를 전달한다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741" y="711200"/>
            <a:ext cx="2986790" cy="602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006858" y="36040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09572" y="48691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54608" y="248903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37640" y="1728084"/>
            <a:ext cx="230425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제목을 입력하지 않았습니다</a:t>
            </a:r>
            <a:endParaRPr lang="ko-KR" altLang="en-US" sz="11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63888" y="2315165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제목은 </a:t>
            </a:r>
            <a:r>
              <a:rPr lang="en-US" altLang="ko-KR" sz="1100" dirty="0" smtClean="0"/>
              <a:t>30</a:t>
            </a:r>
            <a:r>
              <a:rPr lang="ko-KR" altLang="en-US" sz="1100" dirty="0" smtClean="0"/>
              <a:t>자 이하로 입력해야 합니다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117552" y="3577997"/>
            <a:ext cx="1995998" cy="54308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시작일자와 종료일자의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범위가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잘못되었습니다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563888" y="2697163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장소는 </a:t>
            </a:r>
            <a:r>
              <a:rPr lang="en-US" altLang="ko-KR" sz="1100" dirty="0" smtClean="0"/>
              <a:t>30</a:t>
            </a:r>
            <a:r>
              <a:rPr lang="ko-KR" altLang="en-US" sz="1100" dirty="0" smtClean="0"/>
              <a:t>자 이하로 입력해야 합니다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65853" y="5002387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메</a:t>
            </a:r>
            <a:r>
              <a:rPr lang="ko-KR" altLang="en-US" sz="1100" dirty="0"/>
              <a:t>모</a:t>
            </a:r>
            <a:r>
              <a:rPr lang="ko-KR" altLang="en-US" sz="1100" dirty="0" smtClean="0"/>
              <a:t>는 </a:t>
            </a:r>
            <a:r>
              <a:rPr lang="en-US" altLang="ko-KR" sz="1100" dirty="0"/>
              <a:t>5</a:t>
            </a:r>
            <a:r>
              <a:rPr lang="en-US" altLang="ko-KR" sz="1100" dirty="0" smtClean="0"/>
              <a:t>0</a:t>
            </a:r>
            <a:r>
              <a:rPr lang="ko-KR" altLang="en-US" sz="1100" dirty="0" smtClean="0"/>
              <a:t>자 이하로 입력해야 합니다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063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34862"/>
              </p:ext>
            </p:extLst>
          </p:nvPr>
        </p:nvGraphicFramePr>
        <p:xfrm>
          <a:off x="166003" y="116632"/>
          <a:ext cx="8726479" cy="6827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</a:t>
                      </a:r>
                      <a:r>
                        <a:rPr lang="ko-KR" altLang="en-US" sz="1200" kern="100" dirty="0" smtClean="0">
                          <a:effectLst/>
                        </a:rPr>
                        <a:t>이벤트수정</a:t>
                      </a:r>
                      <a:r>
                        <a:rPr lang="en-US" altLang="ko-KR" sz="1200" kern="100" dirty="0" smtClean="0">
                          <a:effectLst/>
                        </a:rPr>
                        <a:t>_#</a:t>
                      </a:r>
                      <a:r>
                        <a:rPr lang="en-US" altLang="ko-KR" sz="1200" kern="100" dirty="0" smtClean="0">
                          <a:effectLst/>
                        </a:rPr>
                        <a:t>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이벤트수정</a:t>
                      </a:r>
                      <a:endParaRPr lang="ko-KR" altLang="en-US" sz="18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pp_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가족일정수정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_#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등록된 이벤트 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버튼 클릭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이벤트 </a:t>
                      </a:r>
                      <a:r>
                        <a:rPr lang="ko-KR" altLang="en-US" sz="1600" dirty="0" err="1" smtClean="0"/>
                        <a:t>수정시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서버로부터 기존의 데이터를 받아온다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등록된 이벤트를 클릭하면 이벤트 관련 정보를 수정하는 화면이 제공된다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가족에게 보낼 질문을 </a:t>
                      </a:r>
                      <a:r>
                        <a:rPr lang="ko-KR" altLang="en-US" sz="1100" dirty="0" smtClean="0"/>
                        <a:t>수정한다</a:t>
                      </a:r>
                      <a:r>
                        <a:rPr lang="en-US" altLang="ko-KR" sz="1100" dirty="0" smtClean="0"/>
                        <a:t>.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2-1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가족에게 보낼 질문 내용은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서버로 전송</a:t>
                      </a:r>
                      <a:r>
                        <a:rPr lang="ko-KR" altLang="en-US" sz="1100" baseline="0" dirty="0" smtClean="0"/>
                        <a:t>될 때 이벤트 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작성자와 함께 전송된다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작성 버튼을 클릭하면 </a:t>
                      </a:r>
                      <a:r>
                        <a:rPr lang="ko-KR" altLang="en-US" sz="1100" dirty="0" smtClean="0"/>
                        <a:t>질문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내용이 </a:t>
                      </a:r>
                      <a:r>
                        <a:rPr lang="ko-KR" altLang="en-US" sz="1100" dirty="0" smtClean="0"/>
                        <a:t>서버로 </a:t>
                      </a:r>
                      <a:r>
                        <a:rPr lang="ko-KR" altLang="en-US" sz="1100" dirty="0" smtClean="0"/>
                        <a:t>전송되고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기존의 가족 일정을 수정한다</a:t>
                      </a:r>
                      <a:r>
                        <a:rPr lang="en-US" altLang="ko-KR" sz="1100" dirty="0" smtClean="0"/>
                        <a:t>.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질문 전송 대상을 선택하면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질문 전송 대상이 서버로 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전송되고 질문이 또 다른 클라이언트로 전송된다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질문이 다른 클라이언트로 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전송될 때 이벤트 질문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작성자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명과 함께 전송된다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636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4" t="1411"/>
          <a:stretch/>
        </p:blipFill>
        <p:spPr bwMode="auto">
          <a:xfrm>
            <a:off x="3383668" y="1249680"/>
            <a:ext cx="2601380" cy="534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239276" y="45811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83668" y="388432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2" descr="C:\Users\JavaPro\Desktop\UI자료\Description\1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57" t="52884" r="21161" b="40239"/>
          <a:stretch/>
        </p:blipFill>
        <p:spPr bwMode="auto">
          <a:xfrm>
            <a:off x="3418576" y="6021288"/>
            <a:ext cx="1576144" cy="3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3418576" y="608551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252" y="1404828"/>
            <a:ext cx="2701576" cy="544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47080" y="54452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03648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1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865483"/>
              </p:ext>
            </p:extLst>
          </p:nvPr>
        </p:nvGraphicFramePr>
        <p:xfrm>
          <a:off x="166003" y="116632"/>
          <a:ext cx="8726479" cy="647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</a:t>
                      </a:r>
                      <a:r>
                        <a:rPr lang="ko-KR" altLang="en-US" sz="1200" kern="100" dirty="0" smtClean="0">
                          <a:effectLst/>
                        </a:rPr>
                        <a:t>이벤트수정</a:t>
                      </a:r>
                      <a:r>
                        <a:rPr lang="en-US" altLang="ko-KR" sz="1200" kern="100" dirty="0" smtClean="0">
                          <a:effectLst/>
                        </a:rPr>
                        <a:t>_#</a:t>
                      </a:r>
                      <a:r>
                        <a:rPr lang="en-US" altLang="ko-KR" sz="1200" kern="100" dirty="0" smtClean="0">
                          <a:effectLst/>
                        </a:rPr>
                        <a:t>2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이벤트수정 </a:t>
                      </a:r>
                      <a:r>
                        <a:rPr lang="ko-KR" altLang="en-US" sz="1800" dirty="0" smtClean="0"/>
                        <a:t>오류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pp_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가족일정수정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_#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잘못된 입력을 할 경우</a:t>
                      </a:r>
                      <a:endParaRPr kumimoji="0" lang="ko-KR" altLang="ko-KR" sz="12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질문을 입력하지</a:t>
                      </a:r>
                      <a:r>
                        <a:rPr lang="ko-KR" altLang="en-US" sz="1100" baseline="0" dirty="0" smtClean="0"/>
                        <a:t> 않을 경우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질문은 필수 입력 사항이므로</a:t>
                      </a:r>
                      <a:endParaRPr lang="en-US" altLang="ko-KR" sz="1100" baseline="0" dirty="0" smtClean="0"/>
                    </a:p>
                    <a:p>
                      <a:r>
                        <a:rPr lang="en-US" altLang="ko-KR" sz="1100" baseline="0" dirty="0" smtClean="0"/>
                        <a:t>Toast </a:t>
                      </a:r>
                      <a:r>
                        <a:rPr lang="ko-KR" altLang="en-US" sz="1100" baseline="0" dirty="0" smtClean="0"/>
                        <a:t>메시지를 전달한다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질문은 </a:t>
                      </a:r>
                      <a:r>
                        <a:rPr lang="en-US" altLang="ko-KR" sz="1100" dirty="0" smtClean="0"/>
                        <a:t>100</a:t>
                      </a:r>
                      <a:r>
                        <a:rPr lang="ko-KR" altLang="en-US" sz="1100" dirty="0" smtClean="0"/>
                        <a:t>자 내로 입력해야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하므로 </a:t>
                      </a:r>
                      <a:r>
                        <a:rPr lang="en-US" altLang="ko-KR" sz="1100" dirty="0" smtClean="0"/>
                        <a:t>100</a:t>
                      </a:r>
                      <a:r>
                        <a:rPr lang="ko-KR" altLang="en-US" sz="1100" dirty="0" smtClean="0"/>
                        <a:t>자를 초과할 시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smtClean="0"/>
                        <a:t>Toast </a:t>
                      </a:r>
                      <a:r>
                        <a:rPr lang="ko-KR" altLang="en-US" sz="1100" dirty="0" smtClean="0"/>
                        <a:t>메시지를 전달한다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 구성원 목록이 존재하지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않을 경우 </a:t>
                      </a:r>
                      <a:r>
                        <a:rPr lang="en-US" altLang="ko-KR" sz="1100" dirty="0" smtClean="0"/>
                        <a:t>Toast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메시지를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전달한다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가족 구성원 선택은 적어도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1</a:t>
                      </a:r>
                      <a:r>
                        <a:rPr lang="ko-KR" altLang="en-US" sz="1100" baseline="0" dirty="0" smtClean="0"/>
                        <a:t>명 이상 해야 하므로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선택하지 않을 경우</a:t>
                      </a:r>
                      <a:r>
                        <a:rPr lang="en-US" altLang="ko-KR" sz="1100" baseline="0" dirty="0" smtClean="0"/>
                        <a:t> Toast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메시지를 전달한다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636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7" t="19382"/>
          <a:stretch/>
        </p:blipFill>
        <p:spPr bwMode="auto">
          <a:xfrm>
            <a:off x="347106" y="980727"/>
            <a:ext cx="3069430" cy="486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3351384" y="150052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07180" y="20335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79912" y="1700808"/>
            <a:ext cx="2157362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질문을 입력하지 않았습니다</a:t>
            </a:r>
            <a:endParaRPr lang="ko-KR" altLang="en-US" sz="11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64332" y="2276872"/>
            <a:ext cx="2472942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질문은 </a:t>
            </a:r>
            <a:r>
              <a:rPr lang="en-US" altLang="ko-KR" sz="1100" dirty="0" smtClean="0"/>
              <a:t>100</a:t>
            </a:r>
            <a:r>
              <a:rPr lang="ko-KR" altLang="en-US" sz="1100" dirty="0" smtClean="0"/>
              <a:t>자 내로 입력해야 합니다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23024" y="3933056"/>
            <a:ext cx="2766859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가족 구성원 목록이 존재하지 않습니다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23024" y="4437112"/>
            <a:ext cx="2766859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가족 구성원을 선택해야 합니다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2543004" y="377041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43004" y="442112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88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67597"/>
              </p:ext>
            </p:extLst>
          </p:nvPr>
        </p:nvGraphicFramePr>
        <p:xfrm>
          <a:off x="166003" y="116632"/>
          <a:ext cx="8726479" cy="6438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</a:t>
                      </a:r>
                      <a:r>
                        <a:rPr lang="ko-KR" altLang="en-US" sz="1200" kern="100" dirty="0" smtClean="0">
                          <a:effectLst/>
                        </a:rPr>
                        <a:t>이벤트수정</a:t>
                      </a:r>
                      <a:r>
                        <a:rPr lang="en-US" altLang="ko-KR" sz="1200" kern="100" dirty="0" smtClean="0">
                          <a:effectLst/>
                        </a:rPr>
                        <a:t>_#</a:t>
                      </a:r>
                      <a:r>
                        <a:rPr lang="en-US" altLang="ko-KR" sz="1200" kern="100" dirty="0" smtClean="0">
                          <a:effectLst/>
                        </a:rPr>
                        <a:t>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이벤트수정 결과</a:t>
                      </a:r>
                      <a:endParaRPr lang="ko-KR" altLang="en-US" sz="18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636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80728"/>
            <a:ext cx="2818689" cy="568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6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510</Words>
  <Application>Microsoft Office PowerPoint</Application>
  <PresentationFormat>화면 슬라이드 쇼(4:3)</PresentationFormat>
  <Paragraphs>188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백태영</dc:creator>
  <cp:lastModifiedBy>백태영</cp:lastModifiedBy>
  <cp:revision>7</cp:revision>
  <dcterms:created xsi:type="dcterms:W3CDTF">2015-07-20T02:30:09Z</dcterms:created>
  <dcterms:modified xsi:type="dcterms:W3CDTF">2015-07-20T03:05:09Z</dcterms:modified>
</cp:coreProperties>
</file>