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9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3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3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4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5FAD-A356-4391-840D-97468BB65A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E4B4-60D6-4A58-9509-24D8FD118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42399"/>
              </p:ext>
            </p:extLst>
          </p:nvPr>
        </p:nvGraphicFramePr>
        <p:xfrm>
          <a:off x="166003" y="116632"/>
          <a:ext cx="8726479" cy="687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</a:t>
                      </a:r>
                      <a:r>
                        <a:rPr lang="ko-KR" altLang="en-US" sz="14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400" kern="100" dirty="0" smtClean="0">
                          <a:effectLst/>
                        </a:rPr>
                        <a:t>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                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후 가족 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 버튼을 클릭하면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</a:t>
                      </a:r>
                      <a:r>
                        <a:rPr lang="en-US" altLang="ko-KR" sz="1100" dirty="0" smtClean="0"/>
                        <a:t>_#1 </a:t>
                      </a:r>
                      <a:r>
                        <a:rPr lang="ko-KR" altLang="en-US" sz="1100" dirty="0" smtClean="0"/>
                        <a:t>화면이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제공된다 서버로부터 일정을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읽어온다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가족일정추가하기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</a:t>
                      </a:r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가족일정추가</a:t>
                      </a:r>
                      <a:r>
                        <a:rPr lang="en-US" altLang="ko-KR" sz="1100" dirty="0" smtClean="0"/>
                        <a:t>_#1 </a:t>
                      </a:r>
                      <a:r>
                        <a:rPr lang="ko-KR" altLang="en-US" sz="1100" dirty="0" smtClean="0"/>
                        <a:t>화면이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날짜를 클릭하면 해당 날짜의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일정과 공유된 저녁메뉴를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서버로부터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번과 같이 해당 날짜를 클릭하면 서버로부터 불러온 저녁메뉴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및 가족 일정이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저녁메뉴공유하기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저녁메뉴공유</a:t>
                      </a:r>
                      <a:r>
                        <a:rPr lang="en-US" altLang="ko-KR" sz="1100" baseline="0" dirty="0" smtClean="0"/>
                        <a:t>_#1 </a:t>
                      </a:r>
                      <a:r>
                        <a:rPr lang="ko-KR" altLang="en-US" sz="1100" baseline="0" dirty="0" smtClean="0"/>
                        <a:t>화면이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5" y="1010546"/>
            <a:ext cx="2851596" cy="57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86756" y="20777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66776" y="25817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36388" y="35217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66776" y="5462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7426" y="4526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8141" y="5625921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2406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6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JavaPro\Desktop\UI자료\Description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09" y="785912"/>
            <a:ext cx="5882614" cy="599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0967" y="3356992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70977" y="1407406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75275"/>
              </p:ext>
            </p:extLst>
          </p:nvPr>
        </p:nvGraphicFramePr>
        <p:xfrm>
          <a:off x="166002" y="116632"/>
          <a:ext cx="8977997" cy="6741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75"/>
                <a:gridCol w="2248379"/>
                <a:gridCol w="2047943"/>
                <a:gridCol w="470895"/>
                <a:gridCol w="2222505"/>
              </a:tblGrid>
              <a:tr h="477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가족일정상세보기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71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가족일정을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0393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</a:t>
                      </a:r>
                      <a:r>
                        <a:rPr lang="ko-KR" altLang="en-US" sz="1100" dirty="0" err="1" smtClean="0"/>
                        <a:t>일겅온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 </a:t>
                      </a:r>
                      <a:r>
                        <a:rPr lang="ko-KR" altLang="en-US" sz="1100" dirty="0" smtClean="0"/>
                        <a:t>및 장소를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읽어온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시작 </a:t>
                      </a:r>
                      <a:r>
                        <a:rPr lang="ko-KR" altLang="en-US" sz="1100" baseline="0" dirty="0" smtClean="0"/>
                        <a:t>일자와 종료 일자를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읽어온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나의 </a:t>
                      </a:r>
                      <a:r>
                        <a:rPr lang="ko-KR" altLang="en-US" sz="1100" baseline="0" dirty="0" smtClean="0"/>
                        <a:t>알림과 반복 여부를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읽어온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메모를 </a:t>
                      </a:r>
                      <a:r>
                        <a:rPr lang="ko-KR" altLang="en-US" sz="1100" baseline="0" dirty="0" smtClean="0"/>
                        <a:t>확인한다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6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읽어온 이벤트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관련 정보가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수정 버튼을 클릭하면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가족일정수정</a:t>
                      </a:r>
                      <a:r>
                        <a:rPr lang="en-US" altLang="ko-KR" sz="1100" dirty="0" smtClean="0"/>
                        <a:t>_#1</a:t>
                      </a:r>
                    </a:p>
                    <a:p>
                      <a:r>
                        <a:rPr lang="ko-KR" altLang="en-US" sz="1100" dirty="0" smtClean="0"/>
                        <a:t>화면으로 이동한다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 버튼을 클릭하면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가족일정삭제</a:t>
                      </a:r>
                      <a:r>
                        <a:rPr lang="en-US" altLang="ko-KR" sz="1100" dirty="0" smtClean="0"/>
                        <a:t>_#1</a:t>
                      </a:r>
                    </a:p>
                    <a:p>
                      <a:r>
                        <a:rPr lang="ko-KR" altLang="en-US" sz="1100" dirty="0" smtClean="0"/>
                        <a:t>화면으로 이동한다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10041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2489" y="31943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92489" y="42198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10041" y="50131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0041" y="55706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9148" y="1484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44352" y="13787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81782"/>
              </p:ext>
            </p:extLst>
          </p:nvPr>
        </p:nvGraphicFramePr>
        <p:xfrm>
          <a:off x="166003" y="116632"/>
          <a:ext cx="8726479" cy="6780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가족일정상세보기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수정 버튼을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제목 및 장소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읽어온다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 </a:t>
                      </a:r>
                      <a:r>
                        <a:rPr lang="ko-KR" altLang="en-US" sz="1100" dirty="0" smtClean="0"/>
                        <a:t>및 장소를 수정할 수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시작일자와 종료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일자 정보를 읽어온다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시작일자와 </a:t>
                      </a:r>
                      <a:r>
                        <a:rPr lang="ko-KR" altLang="en-US" sz="1100" baseline="0" dirty="0" smtClean="0"/>
                        <a:t>종료 일자를 수정할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알림 여부와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반복 여부를 읽어온다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알림 </a:t>
                      </a:r>
                      <a:r>
                        <a:rPr lang="ko-KR" altLang="en-US" sz="1100" baseline="0" dirty="0" smtClean="0"/>
                        <a:t>여부와 반복 여부를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수정할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메모 정보를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읽어온다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메모를 </a:t>
                      </a:r>
                      <a:r>
                        <a:rPr lang="ko-KR" altLang="en-US" sz="1100" baseline="0" dirty="0" smtClean="0"/>
                        <a:t>수정할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이벤트 관련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읽어온다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</a:t>
                      </a:r>
                      <a:r>
                        <a:rPr lang="ko-KR" altLang="en-US" sz="1100" dirty="0" smtClean="0"/>
                        <a:t>일정에 이벤트 등록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여부를 수정할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완료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수정할 가족일정 정보가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 </a:t>
                      </a:r>
                      <a:r>
                        <a:rPr lang="ko-KR" altLang="en-US" sz="1100" dirty="0" smtClean="0"/>
                        <a:t>전송되고 수정된다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취소 버튼을 클릭하면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가족일정상세보기</a:t>
                      </a:r>
                      <a:r>
                        <a:rPr lang="en-US" altLang="ko-KR" sz="1100" dirty="0" smtClean="0"/>
                        <a:t>_#1</a:t>
                      </a:r>
                    </a:p>
                    <a:p>
                      <a:r>
                        <a:rPr lang="ko-KR" altLang="en-US" sz="1100" dirty="0" smtClean="0"/>
                        <a:t>화면으로 되돌아간다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009572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9572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9572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9572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9572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78923" y="15567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4292" y="13941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67566"/>
              </p:ext>
            </p:extLst>
          </p:nvPr>
        </p:nvGraphicFramePr>
        <p:xfrm>
          <a:off x="166003" y="116632"/>
          <a:ext cx="8726479" cy="6741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52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63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시작 또는 종료 버튼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6159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하루종일</a:t>
                      </a:r>
                      <a:r>
                        <a:rPr lang="ko-KR" altLang="en-US" sz="1100" dirty="0" smtClean="0"/>
                        <a:t>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해당 가족 일정이 </a:t>
                      </a:r>
                      <a:r>
                        <a:rPr lang="ko-KR" altLang="en-US" sz="1100" dirty="0" err="1" smtClean="0"/>
                        <a:t>하루종일의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일정으로 설정된다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시스템은 내부적으로 시작 시간을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해당일의 </a:t>
                      </a:r>
                      <a:r>
                        <a:rPr lang="en-US" altLang="ko-KR" sz="1100" baseline="0" dirty="0" smtClean="0"/>
                        <a:t>00:01</a:t>
                      </a:r>
                      <a:r>
                        <a:rPr lang="ko-KR" altLang="en-US" sz="1100" baseline="0" dirty="0" smtClean="0"/>
                        <a:t>로 등록하고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종료 시간을 해당일의 </a:t>
                      </a:r>
                      <a:r>
                        <a:rPr lang="en-US" altLang="ko-KR" sz="1100" baseline="0" dirty="0" smtClean="0"/>
                        <a:t>23:59</a:t>
                      </a:r>
                      <a:r>
                        <a:rPr lang="ko-KR" altLang="en-US" sz="1100" baseline="0" dirty="0" smtClean="0"/>
                        <a:t>으로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등록한다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159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 또는 종료 버튼을 클릭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하면 날짜와 시간을 설정할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있는 화면이 제공된다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사용자가 시작시간과 종료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시간을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시스탬은</a:t>
                      </a:r>
                      <a:r>
                        <a:rPr lang="ko-KR" altLang="en-US" sz="1100" dirty="0" smtClean="0"/>
                        <a:t> 현재 시간으로 등록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smtClean="0"/>
                        <a:t>한다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0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1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2" t="10434" b="18250"/>
          <a:stretch/>
        </p:blipFill>
        <p:spPr bwMode="auto">
          <a:xfrm>
            <a:off x="3901939" y="1556790"/>
            <a:ext cx="1777359" cy="40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605220" y="1484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0160" y="36327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3584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4036" y="34957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07426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알림 버튼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나의 알림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일정에 대한 알림 시간을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</a:t>
                      </a:r>
                      <a:r>
                        <a:rPr lang="ko-KR" altLang="en-US" sz="1100" baseline="0" dirty="0" smtClean="0"/>
                        <a:t> 있는 화면을 제공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/>
                        <a:t>알림 시간을 등록하면 시스템은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시작 시간과 비교하여 알림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시간을 계산한 뒤 등록한다</a:t>
                      </a:r>
                      <a:endParaRPr lang="en-US" altLang="ko-KR" sz="1100" b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알림 시간은 클라이언트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디바이스 내부에 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5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1" t="25403" b="14502"/>
          <a:stretch/>
        </p:blipFill>
        <p:spPr bwMode="auto">
          <a:xfrm>
            <a:off x="3852129" y="2167949"/>
            <a:ext cx="1817775" cy="36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84833" y="3939916"/>
            <a:ext cx="2025552" cy="2117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2827" y="41636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17936" y="23488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0992"/>
              </p:ext>
            </p:extLst>
          </p:nvPr>
        </p:nvGraphicFramePr>
        <p:xfrm>
          <a:off x="166003" y="116632"/>
          <a:ext cx="8726479" cy="670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_#4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반복 버튼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여부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일정의 반복 여부를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 있는 화면이 제공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주기를 선택하면 시스템은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내부적으로 반복 주기만큼의 일정을 추가로 등록한다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단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개월 이내로 등록한다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5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9664" y="1956533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87229"/>
              </p:ext>
            </p:extLst>
          </p:nvPr>
        </p:nvGraphicFramePr>
        <p:xfrm>
          <a:off x="3997418" y="2492896"/>
          <a:ext cx="1760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3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 주기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6" name="도넛 15"/>
          <p:cNvSpPr/>
          <p:nvPr/>
        </p:nvSpPr>
        <p:spPr>
          <a:xfrm>
            <a:off x="5280052" y="2928641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5280052" y="3258841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445" y="458673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49664" y="23488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88042"/>
              </p:ext>
            </p:extLst>
          </p:nvPr>
        </p:nvGraphicFramePr>
        <p:xfrm>
          <a:off x="166003" y="116632"/>
          <a:ext cx="8726479" cy="685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</a:t>
                      </a:r>
                      <a:r>
                        <a:rPr lang="ko-KR" altLang="en-US" sz="14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400" kern="100" dirty="0" smtClean="0">
                          <a:effectLst/>
                        </a:rPr>
                        <a:t>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                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후 가족 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친구와의 저녁식사에서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가족과의 저녁식사로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수정되었음을 확인할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29625" y="42527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60663" y="52570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1378" y="6356943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avaPro\Desktop\UI자료\Descriptio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78" y="1009449"/>
            <a:ext cx="2890096" cy="583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47" y="569951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190708" y="5243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4024"/>
              </p:ext>
            </p:extLst>
          </p:nvPr>
        </p:nvGraphicFramePr>
        <p:xfrm>
          <a:off x="166003" y="116632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 오류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오류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필수 입력 정보이므로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 이내로 작성해야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자를 초과할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시작일자는 종료일자를 넘을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없고 종료일자는 시작일자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이전일 수 없으므로 범위가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입력될 시 </a:t>
                      </a:r>
                      <a:r>
                        <a:rPr lang="en-US" altLang="ko-KR" sz="1100" dirty="0" smtClean="0"/>
                        <a:t>Toast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메시지가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장소는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메모는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6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9664" y="1956533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33018" y="170080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제목을 입력하지 않았습니다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34778" y="236577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제목은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87147" y="3068960"/>
            <a:ext cx="1995998" cy="54308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시작일자와 종료일자의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범위가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잘못되었습니다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34778" y="3996573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장소는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34778" y="486916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</a:t>
            </a:r>
            <a:r>
              <a:rPr lang="ko-KR" altLang="en-US" sz="1100" dirty="0"/>
              <a:t>모</a:t>
            </a:r>
            <a:r>
              <a:rPr lang="ko-KR" altLang="en-US" sz="1100" dirty="0" smtClean="0"/>
              <a:t>는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3543480" y="29063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33208" y="382690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13616" y="47065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54758" y="22031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34778" y="15226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628</Words>
  <Application>Microsoft Office PowerPoint</Application>
  <PresentationFormat>화면 슬라이드 쇼(4:3)</PresentationFormat>
  <Paragraphs>265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5</cp:revision>
  <dcterms:created xsi:type="dcterms:W3CDTF">2015-07-20T02:35:06Z</dcterms:created>
  <dcterms:modified xsi:type="dcterms:W3CDTF">2015-07-20T02:59:16Z</dcterms:modified>
</cp:coreProperties>
</file>