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261" r:id="rId3"/>
    <p:sldId id="269" r:id="rId4"/>
    <p:sldId id="263" r:id="rId5"/>
    <p:sldId id="267" r:id="rId6"/>
    <p:sldId id="274" r:id="rId7"/>
    <p:sldId id="278" r:id="rId8"/>
    <p:sldId id="275" r:id="rId9"/>
    <p:sldId id="276" r:id="rId10"/>
    <p:sldId id="277" r:id="rId11"/>
    <p:sldId id="280" r:id="rId12"/>
    <p:sldId id="293" r:id="rId13"/>
    <p:sldId id="283" r:id="rId14"/>
    <p:sldId id="282" r:id="rId15"/>
    <p:sldId id="284" r:id="rId16"/>
    <p:sldId id="281" r:id="rId17"/>
    <p:sldId id="285" r:id="rId18"/>
    <p:sldId id="286" r:id="rId19"/>
    <p:sldId id="287" r:id="rId20"/>
    <p:sldId id="294" r:id="rId21"/>
    <p:sldId id="289" r:id="rId22"/>
    <p:sldId id="290" r:id="rId23"/>
    <p:sldId id="291" r:id="rId24"/>
    <p:sldId id="292" r:id="rId25"/>
    <p:sldId id="295" r:id="rId26"/>
    <p:sldId id="297" r:id="rId27"/>
    <p:sldId id="298" r:id="rId28"/>
    <p:sldId id="296" r:id="rId29"/>
    <p:sldId id="302" r:id="rId30"/>
    <p:sldId id="299" r:id="rId31"/>
    <p:sldId id="301" r:id="rId32"/>
    <p:sldId id="300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C7C3"/>
    <a:srgbClr val="D2F1FE"/>
    <a:srgbClr val="A3EDFF"/>
    <a:srgbClr val="C8E5F8"/>
    <a:srgbClr val="CDFBFF"/>
    <a:srgbClr val="BDEEFF"/>
    <a:srgbClr val="C1E1F7"/>
    <a:srgbClr val="71DAFF"/>
    <a:srgbClr val="E709CD"/>
    <a:srgbClr val="EF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84700" autoAdjust="0"/>
  </p:normalViewPr>
  <p:slideViewPr>
    <p:cSldViewPr>
      <p:cViewPr varScale="1">
        <p:scale>
          <a:sx n="87" d="100"/>
          <a:sy n="87" d="100"/>
        </p:scale>
        <p:origin x="-133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9878A-0F9E-4A8D-82A1-09DA61962A49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A305B-B747-42A4-AF22-99F4ACF62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0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A305B-B747-42A4-AF22-99F4ACF62F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3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0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6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8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6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8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2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3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3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3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21.png"/><Relationship Id="rId4" Type="http://schemas.microsoft.com/office/2007/relationships/hdphoto" Target="../media/hdphoto9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21.png"/><Relationship Id="rId4" Type="http://schemas.microsoft.com/office/2007/relationships/hdphoto" Target="../media/hdphoto9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microsoft.com/office/2007/relationships/hdphoto" Target="../media/hdphoto1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5.png"/><Relationship Id="rId7" Type="http://schemas.openxmlformats.org/officeDocument/2006/relationships/image" Target="../media/image2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microsoft.com/office/2007/relationships/hdphoto" Target="../media/hdphoto11.wdp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microsoft.com/office/2007/relationships/hdphoto" Target="../media/hdphoto11.wdp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12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8.jpeg"/><Relationship Id="rId10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7.wdp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3.jpeg"/><Relationship Id="rId9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7.wdp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3.jpeg"/><Relationship Id="rId9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7.wdp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3.jpeg"/><Relationship Id="rId9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타원 118"/>
          <p:cNvSpPr/>
          <p:nvPr/>
        </p:nvSpPr>
        <p:spPr>
          <a:xfrm>
            <a:off x="638392" y="5931225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670690" y="5980507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478372" y="1835470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15557" y="48248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463229" y="59496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152038" y="59496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091613" y="48248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738722" y="59496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782849" y="111539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750508" y="3498768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125779" y="2653399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057629" y="5112597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131" name="Picture 3" descr="C:\Users\JavaPro\Desktop\UI자료\1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666606" y="149189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직사각형 131"/>
          <p:cNvSpPr/>
          <p:nvPr/>
        </p:nvSpPr>
        <p:spPr>
          <a:xfrm>
            <a:off x="431910" y="71331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73236"/>
              </p:ext>
            </p:extLst>
          </p:nvPr>
        </p:nvGraphicFramePr>
        <p:xfrm>
          <a:off x="429383" y="717934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34" name="그룹 133"/>
          <p:cNvGrpSpPr/>
          <p:nvPr/>
        </p:nvGrpSpPr>
        <p:grpSpPr>
          <a:xfrm>
            <a:off x="992655" y="1557337"/>
            <a:ext cx="1866130" cy="1922213"/>
            <a:chOff x="5379622" y="1249715"/>
            <a:chExt cx="1881362" cy="1997141"/>
          </a:xfrm>
        </p:grpSpPr>
        <p:sp>
          <p:nvSpPr>
            <p:cNvPr id="138" name="하트 137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모서리가 둥근 직사각형 165"/>
          <p:cNvSpPr/>
          <p:nvPr/>
        </p:nvSpPr>
        <p:spPr>
          <a:xfrm>
            <a:off x="3408847" y="2018438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Picture 2" descr="C:\Users\JavaPro\Desktop\mailbox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91" y="5854777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274584" y="5793670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TextBox 231"/>
          <p:cNvSpPr txBox="1"/>
          <p:nvPr/>
        </p:nvSpPr>
        <p:spPr>
          <a:xfrm>
            <a:off x="2090626" y="5134128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2620353" y="5134128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028" name="직선 연결선 1027"/>
          <p:cNvCxnSpPr/>
          <p:nvPr/>
        </p:nvCxnSpPr>
        <p:spPr>
          <a:xfrm>
            <a:off x="2573059" y="5134128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>
            <a:off x="1293600" y="5139449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3920526" y="159320"/>
            <a:ext cx="10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가족 </a:t>
            </a:r>
            <a:endParaRPr lang="en-US" altLang="ko-KR" dirty="0" smtClean="0"/>
          </a:p>
          <a:p>
            <a:r>
              <a:rPr lang="ko-KR" altLang="en-US" dirty="0" smtClean="0"/>
              <a:t>이야기</a:t>
            </a:r>
            <a:endParaRPr lang="ko-KR" altLang="en-US" dirty="0"/>
          </a:p>
        </p:txBody>
      </p:sp>
      <p:grpSp>
        <p:nvGrpSpPr>
          <p:cNvPr id="1036" name="그룹 1035"/>
          <p:cNvGrpSpPr/>
          <p:nvPr/>
        </p:nvGrpSpPr>
        <p:grpSpPr>
          <a:xfrm>
            <a:off x="679717" y="1514610"/>
            <a:ext cx="461568" cy="342660"/>
            <a:chOff x="4570455" y="1417294"/>
            <a:chExt cx="698759" cy="518746"/>
          </a:xfrm>
        </p:grpSpPr>
        <p:pic>
          <p:nvPicPr>
            <p:cNvPr id="24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0" name="타원 249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7" name="모서리가 둥근 직사각형 1036"/>
          <p:cNvSpPr/>
          <p:nvPr/>
        </p:nvSpPr>
        <p:spPr>
          <a:xfrm>
            <a:off x="750587" y="1863128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8" name="TextBox 1037"/>
          <p:cNvSpPr txBox="1"/>
          <p:nvPr/>
        </p:nvSpPr>
        <p:spPr>
          <a:xfrm>
            <a:off x="800571" y="1878354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1041" name="그룹 1040"/>
          <p:cNvGrpSpPr/>
          <p:nvPr/>
        </p:nvGrpSpPr>
        <p:grpSpPr>
          <a:xfrm>
            <a:off x="578710" y="2985924"/>
            <a:ext cx="2636750" cy="370825"/>
            <a:chOff x="4888887" y="2779254"/>
            <a:chExt cx="2636750" cy="370825"/>
          </a:xfrm>
        </p:grpSpPr>
        <p:pic>
          <p:nvPicPr>
            <p:cNvPr id="25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9" name="모서리가 둥근 직사각형 258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60" name="모서리가 둥근 직사각형 259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61" name="타원 260"/>
          <p:cNvSpPr/>
          <p:nvPr/>
        </p:nvSpPr>
        <p:spPr>
          <a:xfrm>
            <a:off x="611902" y="2991953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TextBox 271"/>
          <p:cNvSpPr txBox="1"/>
          <p:nvPr/>
        </p:nvSpPr>
        <p:spPr>
          <a:xfrm>
            <a:off x="1222192" y="4788503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273" name="그룹 272"/>
          <p:cNvGrpSpPr/>
          <p:nvPr/>
        </p:nvGrpSpPr>
        <p:grpSpPr>
          <a:xfrm>
            <a:off x="1036817" y="3675955"/>
            <a:ext cx="1866130" cy="1922213"/>
            <a:chOff x="5379622" y="1249715"/>
            <a:chExt cx="1881362" cy="1997141"/>
          </a:xfrm>
        </p:grpSpPr>
        <p:sp>
          <p:nvSpPr>
            <p:cNvPr id="275" name="하트 274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모서리가 둥근 직사각형 278"/>
          <p:cNvSpPr/>
          <p:nvPr/>
        </p:nvSpPr>
        <p:spPr>
          <a:xfrm>
            <a:off x="847000" y="3998232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TextBox 279"/>
          <p:cNvSpPr txBox="1"/>
          <p:nvPr/>
        </p:nvSpPr>
        <p:spPr>
          <a:xfrm>
            <a:off x="896984" y="4013458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281" name="그룹 280"/>
          <p:cNvGrpSpPr/>
          <p:nvPr/>
        </p:nvGrpSpPr>
        <p:grpSpPr>
          <a:xfrm>
            <a:off x="675123" y="5121028"/>
            <a:ext cx="2636750" cy="370825"/>
            <a:chOff x="4888887" y="2779254"/>
            <a:chExt cx="2636750" cy="370825"/>
          </a:xfrm>
        </p:grpSpPr>
        <p:pic>
          <p:nvPicPr>
            <p:cNvPr id="28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3" name="모서리가 둥근 직사각형 282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84" name="모서리가 둥근 직사각형 283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85" name="타원 284"/>
          <p:cNvSpPr/>
          <p:nvPr/>
        </p:nvSpPr>
        <p:spPr>
          <a:xfrm>
            <a:off x="708315" y="5127057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6" name="그룹 285"/>
          <p:cNvGrpSpPr/>
          <p:nvPr/>
        </p:nvGrpSpPr>
        <p:grpSpPr>
          <a:xfrm>
            <a:off x="609144" y="3660838"/>
            <a:ext cx="461568" cy="342660"/>
            <a:chOff x="4570455" y="1417294"/>
            <a:chExt cx="698759" cy="518746"/>
          </a:xfrm>
        </p:grpSpPr>
        <p:pic>
          <p:nvPicPr>
            <p:cNvPr id="28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8" name="타원 287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1" name="1/2 액자 290"/>
          <p:cNvSpPr/>
          <p:nvPr/>
        </p:nvSpPr>
        <p:spPr>
          <a:xfrm rot="13500000">
            <a:off x="2869040" y="1601312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2" name="1/2 액자 291"/>
          <p:cNvSpPr/>
          <p:nvPr/>
        </p:nvSpPr>
        <p:spPr>
          <a:xfrm rot="13500000">
            <a:off x="2898479" y="3695892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701528" y="5451151"/>
            <a:ext cx="2636750" cy="370825"/>
            <a:chOff x="4888887" y="2779254"/>
            <a:chExt cx="2636750" cy="370825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모서리가 둥근 직사각형 65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7030A0"/>
                  </a:solidFill>
                </a:rPr>
                <a:t>삭</a:t>
              </a:r>
              <a:r>
                <a:rPr lang="ko-KR" altLang="en-US" sz="1400" dirty="0">
                  <a:solidFill>
                    <a:srgbClr val="7030A0"/>
                  </a:solidFill>
                </a:rPr>
                <a:t>제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996202" y="5497660"/>
            <a:ext cx="17205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김철연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ㅎ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ㅎ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ㅎ</a:t>
            </a:r>
            <a:endParaRPr lang="ko-KR" altLang="en-US" sz="1100" dirty="0"/>
          </a:p>
        </p:txBody>
      </p:sp>
      <p:sp>
        <p:nvSpPr>
          <p:cNvPr id="72" name="타원 71"/>
          <p:cNvSpPr/>
          <p:nvPr/>
        </p:nvSpPr>
        <p:spPr>
          <a:xfrm>
            <a:off x="531845" y="5544708"/>
            <a:ext cx="113713" cy="1189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6033554" y="4168930"/>
            <a:ext cx="2832336" cy="1860291"/>
            <a:chOff x="5796136" y="1769281"/>
            <a:chExt cx="2810942" cy="1860291"/>
          </a:xfrm>
        </p:grpSpPr>
        <p:grpSp>
          <p:nvGrpSpPr>
            <p:cNvPr id="77" name="그룹 76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6012160" y="1780871"/>
              <a:ext cx="188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댓글</a:t>
              </a:r>
              <a:r>
                <a:rPr lang="ko-KR" altLang="en-US" dirty="0" smtClean="0"/>
                <a:t> 삭제하기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정말 삭제하시겠습니까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194603" y="1859845"/>
            <a:ext cx="2810942" cy="1860291"/>
            <a:chOff x="5796136" y="1769281"/>
            <a:chExt cx="2810942" cy="1860291"/>
          </a:xfrm>
        </p:grpSpPr>
        <p:grpSp>
          <p:nvGrpSpPr>
            <p:cNvPr id="83" name="그룹 82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7" name="직선 연결선 86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6012160" y="178087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실패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권한이 없습니다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054948" y="5534172"/>
            <a:ext cx="1405471" cy="456307"/>
            <a:chOff x="7035282" y="5032992"/>
            <a:chExt cx="1169489" cy="456307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예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7460419" y="5534172"/>
            <a:ext cx="1384077" cy="456307"/>
            <a:chOff x="7035282" y="5032992"/>
            <a:chExt cx="1169489" cy="456307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아니오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875674" y="2931747"/>
            <a:ext cx="1169489" cy="456307"/>
            <a:chOff x="7035282" y="5032992"/>
            <a:chExt cx="1169489" cy="456307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8" name="직선 화살표 연결선 97"/>
          <p:cNvCxnSpPr/>
          <p:nvPr/>
        </p:nvCxnSpPr>
        <p:spPr>
          <a:xfrm flipV="1">
            <a:off x="3215460" y="2724376"/>
            <a:ext cx="3088562" cy="287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729931" y="5476227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58207" y="5506164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5872439" y="114813"/>
            <a:ext cx="2172724" cy="1588196"/>
            <a:chOff x="3273216" y="3667641"/>
            <a:chExt cx="2172724" cy="1588196"/>
          </a:xfrm>
        </p:grpSpPr>
        <p:grpSp>
          <p:nvGrpSpPr>
            <p:cNvPr id="106" name="그룹 105"/>
            <p:cNvGrpSpPr/>
            <p:nvPr/>
          </p:nvGrpSpPr>
          <p:grpSpPr>
            <a:xfrm>
              <a:off x="3273216" y="3667641"/>
              <a:ext cx="2172724" cy="1588196"/>
              <a:chOff x="5796136" y="1769281"/>
              <a:chExt cx="2831585" cy="1860291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5796136" y="1769281"/>
                <a:ext cx="2810942" cy="1860291"/>
                <a:chOff x="5796136" y="1769281"/>
                <a:chExt cx="2810942" cy="1860291"/>
              </a:xfrm>
            </p:grpSpPr>
            <p:sp>
              <p:nvSpPr>
                <p:cNvPr id="113" name="직사각형 112"/>
                <p:cNvSpPr/>
                <p:nvPr/>
              </p:nvSpPr>
              <p:spPr>
                <a:xfrm>
                  <a:off x="5796136" y="1769281"/>
                  <a:ext cx="2810942" cy="1860291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4" name="직선 연결선 113"/>
                <p:cNvCxnSpPr/>
                <p:nvPr/>
              </p:nvCxnSpPr>
              <p:spPr>
                <a:xfrm>
                  <a:off x="5796136" y="2132856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TextBox 110"/>
              <p:cNvSpPr txBox="1"/>
              <p:nvPr/>
            </p:nvSpPr>
            <p:spPr>
              <a:xfrm>
                <a:off x="6012160" y="1780871"/>
                <a:ext cx="1584175" cy="36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입력 오류</a:t>
                </a:r>
                <a:r>
                  <a:rPr lang="en-US" altLang="ko-KR" sz="1400" dirty="0" smtClean="0"/>
                  <a:t>	</a:t>
                </a:r>
                <a:endParaRPr lang="ko-KR" altLang="en-US" sz="14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924792" y="2541705"/>
                <a:ext cx="2702929" cy="315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50" dirty="0" smtClean="0"/>
                  <a:t>내용이 입력되지 않았습니다</a:t>
                </a:r>
                <a:endParaRPr lang="ko-KR" altLang="en-US" sz="1150" dirty="0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3860304" y="4776279"/>
              <a:ext cx="1081145" cy="416490"/>
              <a:chOff x="6782555" y="5032992"/>
              <a:chExt cx="1169489" cy="456307"/>
            </a:xfrm>
          </p:grpSpPr>
          <p:sp>
            <p:nvSpPr>
              <p:cNvPr id="108" name="모서리가 둥근 직사각형 107"/>
              <p:cNvSpPr/>
              <p:nvPr/>
            </p:nvSpPr>
            <p:spPr>
              <a:xfrm>
                <a:off x="6782555" y="5032992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989811" y="5103436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0" name="직선 화살표 연결선 9"/>
          <p:cNvCxnSpPr/>
          <p:nvPr/>
        </p:nvCxnSpPr>
        <p:spPr>
          <a:xfrm flipV="1">
            <a:off x="3152038" y="1115390"/>
            <a:ext cx="2902910" cy="4191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35441" y="1976174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내용이 입력되지 않았을 경우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599185" y="3181861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댓글을</a:t>
            </a:r>
            <a:r>
              <a:rPr lang="ko-KR" altLang="en-US" sz="1000" dirty="0" smtClean="0"/>
              <a:t> 입력한 사용자가 아닐 경우</a:t>
            </a:r>
            <a:endParaRPr lang="ko-KR" altLang="en-US" sz="1000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174437" y="5325410"/>
            <a:ext cx="3076785" cy="311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782849" y="1556792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817196" y="3666510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grpSp>
        <p:nvGrpSpPr>
          <p:cNvPr id="137" name="그룹 136"/>
          <p:cNvGrpSpPr/>
          <p:nvPr/>
        </p:nvGrpSpPr>
        <p:grpSpPr>
          <a:xfrm>
            <a:off x="431009" y="1248348"/>
            <a:ext cx="3099875" cy="339567"/>
            <a:chOff x="7631657" y="3434533"/>
            <a:chExt cx="1348148" cy="585469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글 쓰기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4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타원 82"/>
          <p:cNvSpPr/>
          <p:nvPr/>
        </p:nvSpPr>
        <p:spPr>
          <a:xfrm>
            <a:off x="3007794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3040092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847774" y="1871019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84959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32631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521440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461015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08124" y="63051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152251" y="115093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4119910" y="3534317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3495181" y="268894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3427031" y="5148146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98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2796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직사각형 98"/>
          <p:cNvSpPr/>
          <p:nvPr/>
        </p:nvSpPr>
        <p:spPr>
          <a:xfrm>
            <a:off x="2801312" y="748866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65278"/>
              </p:ext>
            </p:extLst>
          </p:nvPr>
        </p:nvGraphicFramePr>
        <p:xfrm>
          <a:off x="2798785" y="753483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01" name="그룹 100"/>
          <p:cNvGrpSpPr/>
          <p:nvPr/>
        </p:nvGrpSpPr>
        <p:grpSpPr>
          <a:xfrm>
            <a:off x="3362057" y="1592886"/>
            <a:ext cx="1866130" cy="1922213"/>
            <a:chOff x="5379622" y="1249715"/>
            <a:chExt cx="1881362" cy="1997141"/>
          </a:xfrm>
        </p:grpSpPr>
        <p:sp>
          <p:nvSpPr>
            <p:cNvPr id="103" name="하트 102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모서리가 둥근 직사각형 110"/>
          <p:cNvSpPr/>
          <p:nvPr/>
        </p:nvSpPr>
        <p:spPr>
          <a:xfrm>
            <a:off x="5778249" y="2053987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193" y="5890326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3643986" y="5829219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4460028" y="5169677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89755" y="5169677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26" name="직선 연결선 125"/>
          <p:cNvCxnSpPr/>
          <p:nvPr/>
        </p:nvCxnSpPr>
        <p:spPr>
          <a:xfrm>
            <a:off x="4942461" y="5169677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3663002" y="5174998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107004" y="1590738"/>
            <a:ext cx="10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콕콕 </a:t>
            </a:r>
            <a:endParaRPr lang="en-US" altLang="ko-KR" dirty="0" smtClean="0"/>
          </a:p>
          <a:p>
            <a:r>
              <a:rPr lang="ko-KR" altLang="en-US" dirty="0" smtClean="0"/>
              <a:t>받기</a:t>
            </a:r>
            <a:endParaRPr lang="en-US" altLang="ko-KR" dirty="0" smtClean="0"/>
          </a:p>
        </p:txBody>
      </p:sp>
      <p:grpSp>
        <p:nvGrpSpPr>
          <p:cNvPr id="134" name="그룹 133"/>
          <p:cNvGrpSpPr/>
          <p:nvPr/>
        </p:nvGrpSpPr>
        <p:grpSpPr>
          <a:xfrm>
            <a:off x="3049119" y="1550159"/>
            <a:ext cx="461568" cy="342660"/>
            <a:chOff x="4570455" y="1417294"/>
            <a:chExt cx="698759" cy="518746"/>
          </a:xfrm>
        </p:grpSpPr>
        <p:pic>
          <p:nvPicPr>
            <p:cNvPr id="13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6" name="타원 135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모서리가 둥근 직사각형 147"/>
          <p:cNvSpPr/>
          <p:nvPr/>
        </p:nvSpPr>
        <p:spPr>
          <a:xfrm>
            <a:off x="3119989" y="1898677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3169973" y="1913903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2948112" y="3021473"/>
            <a:ext cx="2636750" cy="370825"/>
            <a:chOff x="4888887" y="2779254"/>
            <a:chExt cx="2636750" cy="370825"/>
          </a:xfrm>
        </p:grpSpPr>
        <p:pic>
          <p:nvPicPr>
            <p:cNvPr id="15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2" name="모서리가 둥근 직사각형 151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54" name="타원 153"/>
          <p:cNvSpPr/>
          <p:nvPr/>
        </p:nvSpPr>
        <p:spPr>
          <a:xfrm>
            <a:off x="2981304" y="3027502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591594" y="4824052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216402" y="4033781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3266386" y="4049007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3044525" y="5156577"/>
            <a:ext cx="2636750" cy="370825"/>
            <a:chOff x="4888887" y="2779254"/>
            <a:chExt cx="2636750" cy="370825"/>
          </a:xfrm>
        </p:grpSpPr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6" name="모서리가 둥근 직사각형 165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68" name="타원 167"/>
          <p:cNvSpPr/>
          <p:nvPr/>
        </p:nvSpPr>
        <p:spPr>
          <a:xfrm>
            <a:off x="3077717" y="5162606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9" name="그룹 168"/>
          <p:cNvGrpSpPr/>
          <p:nvPr/>
        </p:nvGrpSpPr>
        <p:grpSpPr>
          <a:xfrm>
            <a:off x="2978546" y="3696387"/>
            <a:ext cx="461568" cy="342660"/>
            <a:chOff x="4570455" y="1417294"/>
            <a:chExt cx="698759" cy="518746"/>
          </a:xfrm>
        </p:grpSpPr>
        <p:pic>
          <p:nvPicPr>
            <p:cNvPr id="17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" name="타원 170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1/2 액자 172"/>
          <p:cNvSpPr/>
          <p:nvPr/>
        </p:nvSpPr>
        <p:spPr>
          <a:xfrm rot="13500000">
            <a:off x="5238442" y="163686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1/2 액자 173"/>
          <p:cNvSpPr/>
          <p:nvPr/>
        </p:nvSpPr>
        <p:spPr>
          <a:xfrm rot="13500000">
            <a:off x="5267881" y="373144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852670" y="1841169"/>
            <a:ext cx="2960342" cy="2334796"/>
          </a:xfrm>
          <a:prstGeom prst="rect">
            <a:avLst/>
          </a:prstGeom>
          <a:gradFill>
            <a:gsLst>
              <a:gs pos="0">
                <a:srgbClr val="EFFEFF"/>
              </a:gs>
              <a:gs pos="50000">
                <a:schemeClr val="bg1">
                  <a:lumMod val="95000"/>
                </a:schemeClr>
              </a:gs>
              <a:gs pos="100000">
                <a:srgbClr val="C8E5F8"/>
              </a:gs>
            </a:gsLst>
            <a:lin ang="5400000" scaled="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>
            <a:off x="2852669" y="2150872"/>
            <a:ext cx="2950972" cy="449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025" y="2276872"/>
            <a:ext cx="494937" cy="48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타원 115"/>
          <p:cNvSpPr/>
          <p:nvPr/>
        </p:nvSpPr>
        <p:spPr>
          <a:xfrm>
            <a:off x="4064705" y="2294476"/>
            <a:ext cx="420663" cy="42863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 flipH="1">
            <a:off x="3769128" y="2468218"/>
            <a:ext cx="134108" cy="1366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2999691" y="2721694"/>
            <a:ext cx="267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막내둥이님이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당신을 콕콕 하셨습니다</a:t>
            </a:r>
            <a:r>
              <a:rPr lang="en-US" altLang="ko-KR" dirty="0" smtClean="0"/>
              <a:t>.</a:t>
            </a:r>
          </a:p>
          <a:p>
            <a:pPr algn="ctr"/>
            <a:endParaRPr lang="ko-KR" altLang="en-US" dirty="0"/>
          </a:p>
        </p:txBody>
      </p:sp>
      <p:grpSp>
        <p:nvGrpSpPr>
          <p:cNvPr id="184" name="그룹 183"/>
          <p:cNvGrpSpPr/>
          <p:nvPr/>
        </p:nvGrpSpPr>
        <p:grpSpPr>
          <a:xfrm>
            <a:off x="3563888" y="3356992"/>
            <a:ext cx="1535176" cy="593062"/>
            <a:chOff x="7631657" y="3434533"/>
            <a:chExt cx="1348148" cy="585469"/>
          </a:xfrm>
        </p:grpSpPr>
        <p:sp>
          <p:nvSpPr>
            <p:cNvPr id="185" name="모서리가 둥근 직사각형 184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927629" y="3559043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3742608" y="1805869"/>
            <a:ext cx="21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콕콕 알림</a:t>
            </a:r>
            <a:endParaRPr lang="ko-KR" altLang="en-US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2800411" y="1281744"/>
            <a:ext cx="3099875" cy="366673"/>
            <a:chOff x="7631657" y="3434533"/>
            <a:chExt cx="1348148" cy="585469"/>
          </a:xfrm>
        </p:grpSpPr>
        <p:sp>
          <p:nvSpPr>
            <p:cNvPr id="192" name="모서리가 둥근 직사각형 191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3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11941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44239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88076" y="2250818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9106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6778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25587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65162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2271" y="63051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56398" y="115093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564468" y="3596781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93057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4954" y="71156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90523"/>
              </p:ext>
            </p:extLst>
          </p:nvPr>
        </p:nvGraphicFramePr>
        <p:xfrm>
          <a:off x="802932" y="75348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72795"/>
              </p:ext>
            </p:extLst>
          </p:nvPr>
        </p:nvGraphicFramePr>
        <p:xfrm>
          <a:off x="794944" y="1294744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1115616" y="2717688"/>
            <a:ext cx="2493270" cy="240689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140191" y="2336796"/>
            <a:ext cx="2493270" cy="25981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소망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92836" y="2015820"/>
            <a:ext cx="698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81" name="타원 80"/>
          <p:cNvSpPr/>
          <p:nvPr/>
        </p:nvSpPr>
        <p:spPr>
          <a:xfrm>
            <a:off x="915193" y="2118027"/>
            <a:ext cx="46286" cy="509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106612" y="2004821"/>
            <a:ext cx="92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2015/07/17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1319891" y="2780928"/>
            <a:ext cx="23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좋은 곳 취직하기</a:t>
            </a:r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929094" y="1975295"/>
            <a:ext cx="479022" cy="342660"/>
            <a:chOff x="755576" y="1560720"/>
            <a:chExt cx="526924" cy="342660"/>
          </a:xfrm>
        </p:grpSpPr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31" y="1560720"/>
              <a:ext cx="348669" cy="342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" name="타원 132"/>
            <p:cNvSpPr/>
            <p:nvPr/>
          </p:nvSpPr>
          <p:spPr>
            <a:xfrm>
              <a:off x="964708" y="1582187"/>
              <a:ext cx="285391" cy="2853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55576" y="1721900"/>
              <a:ext cx="50915" cy="509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10" y="1928619"/>
            <a:ext cx="381405" cy="38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/>
          <p:cNvSpPr/>
          <p:nvPr/>
        </p:nvSpPr>
        <p:spPr>
          <a:xfrm>
            <a:off x="849611" y="2060848"/>
            <a:ext cx="121989" cy="1076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1/2 액자 148"/>
          <p:cNvSpPr/>
          <p:nvPr/>
        </p:nvSpPr>
        <p:spPr>
          <a:xfrm rot="13500000">
            <a:off x="3407118" y="1985888"/>
            <a:ext cx="153867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모서리가 둥근 사각형 설명선 149"/>
          <p:cNvSpPr/>
          <p:nvPr/>
        </p:nvSpPr>
        <p:spPr>
          <a:xfrm flipH="1">
            <a:off x="2641309" y="2336796"/>
            <a:ext cx="1107435" cy="588148"/>
          </a:xfrm>
          <a:prstGeom prst="wedgeRoundRectCallout">
            <a:avLst>
              <a:gd name="adj1" fmla="val -23358"/>
              <a:gd name="adj2" fmla="val -7966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646125" y="2551046"/>
            <a:ext cx="1083885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접기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841985" y="2357648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내용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861251" y="2716633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성취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24052" y="1577265"/>
            <a:ext cx="3099875" cy="339567"/>
            <a:chOff x="7631657" y="3434533"/>
            <a:chExt cx="1348148" cy="58546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393279" y="5174589"/>
            <a:ext cx="1954585" cy="558667"/>
            <a:chOff x="7624274" y="3434533"/>
            <a:chExt cx="1355531" cy="963233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4274" y="3495649"/>
              <a:ext cx="1262509" cy="90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만료일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2015/09/17</a:t>
              </a:r>
              <a:endParaRPr lang="ko-KR" alt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32040" y="128174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보기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563888" y="3789040"/>
            <a:ext cx="323189" cy="169255"/>
            <a:chOff x="3445873" y="2046510"/>
            <a:chExt cx="323189" cy="169255"/>
          </a:xfrm>
        </p:grpSpPr>
        <p:sp>
          <p:nvSpPr>
            <p:cNvPr id="141" name="1/2 액자 140"/>
            <p:cNvSpPr/>
            <p:nvPr/>
          </p:nvSpPr>
          <p:spPr>
            <a:xfrm rot="8100000">
              <a:off x="3599808" y="2046510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1/2 액자 141"/>
            <p:cNvSpPr/>
            <p:nvPr/>
          </p:nvSpPr>
          <p:spPr>
            <a:xfrm rot="8100000">
              <a:off x="3445873" y="2046511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64435" y="3835809"/>
            <a:ext cx="323189" cy="169255"/>
            <a:chOff x="1006654" y="2000555"/>
            <a:chExt cx="323189" cy="169255"/>
          </a:xfrm>
        </p:grpSpPr>
        <p:sp>
          <p:nvSpPr>
            <p:cNvPr id="143" name="1/2 액자 142"/>
            <p:cNvSpPr/>
            <p:nvPr/>
          </p:nvSpPr>
          <p:spPr>
            <a:xfrm rot="13500000" flipH="1">
              <a:off x="1160589" y="2000555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1/2 액자 143"/>
            <p:cNvSpPr/>
            <p:nvPr/>
          </p:nvSpPr>
          <p:spPr>
            <a:xfrm rot="13500000" flipH="1">
              <a:off x="1006654" y="2000556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9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11941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44239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88076" y="2250818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9106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6778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25587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65162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2271" y="63051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56398" y="115093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564468" y="3596781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93057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4954" y="71156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40388"/>
              </p:ext>
            </p:extLst>
          </p:nvPr>
        </p:nvGraphicFramePr>
        <p:xfrm>
          <a:off x="802932" y="75348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882154" y="1651076"/>
            <a:ext cx="3033482" cy="177353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32040" y="131318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기타 메뉴</a:t>
            </a:r>
          </a:p>
          <a:p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 rot="10800000" flipH="1" flipV="1">
            <a:off x="1004060" y="1842572"/>
            <a:ext cx="653606" cy="64114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소망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 rot="10800000" flipH="1" flipV="1">
            <a:off x="1745289" y="1840685"/>
            <a:ext cx="653606" cy="64114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오늘의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미션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 rot="10800000" flipH="1" flipV="1">
            <a:off x="2470433" y="1842572"/>
            <a:ext cx="653606" cy="64114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가족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퀴즈왕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 rot="10800000" flipH="1" flipV="1">
            <a:off x="3194291" y="1842572"/>
            <a:ext cx="653606" cy="64114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 rot="10800000" flipH="1" flipV="1">
            <a:off x="1004060" y="2589837"/>
            <a:ext cx="653606" cy="64114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 rot="10800000" flipH="1" flipV="1">
            <a:off x="1745289" y="2587950"/>
            <a:ext cx="653606" cy="64114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 rot="10800000" flipH="1" flipV="1">
            <a:off x="2470433" y="2589837"/>
            <a:ext cx="653606" cy="64114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 rot="10800000" flipH="1" flipV="1">
            <a:off x="3194291" y="2589837"/>
            <a:ext cx="653606" cy="64114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7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11941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44239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22756" y="1704099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9106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1458" y="8379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60267" y="8379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65162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6951" y="8379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91078" y="60422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564468" y="3596781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93057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4954" y="71156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92052"/>
              </p:ext>
            </p:extLst>
          </p:nvPr>
        </p:nvGraphicFramePr>
        <p:xfrm>
          <a:off x="802932" y="75348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824038"/>
              </p:ext>
            </p:extLst>
          </p:nvPr>
        </p:nvGraphicFramePr>
        <p:xfrm>
          <a:off x="794944" y="1294744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1115616" y="2717688"/>
            <a:ext cx="2493270" cy="240689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140191" y="2336796"/>
            <a:ext cx="2493270" cy="25981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소망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92836" y="2015820"/>
            <a:ext cx="698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81" name="타원 80"/>
          <p:cNvSpPr/>
          <p:nvPr/>
        </p:nvSpPr>
        <p:spPr>
          <a:xfrm>
            <a:off x="915193" y="2118027"/>
            <a:ext cx="46286" cy="509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641292" y="1458102"/>
            <a:ext cx="92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2015/07/17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1319891" y="2780928"/>
            <a:ext cx="23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좋은 곳 취직하기</a:t>
            </a:r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929094" y="1975295"/>
            <a:ext cx="479022" cy="342660"/>
            <a:chOff x="755576" y="1560720"/>
            <a:chExt cx="526924" cy="342660"/>
          </a:xfrm>
        </p:grpSpPr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31" y="1560720"/>
              <a:ext cx="348669" cy="342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" name="타원 132"/>
            <p:cNvSpPr/>
            <p:nvPr/>
          </p:nvSpPr>
          <p:spPr>
            <a:xfrm>
              <a:off x="964708" y="1582187"/>
              <a:ext cx="285391" cy="2853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55576" y="1721900"/>
              <a:ext cx="50915" cy="509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10" y="1928619"/>
            <a:ext cx="381405" cy="38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/>
          <p:cNvSpPr/>
          <p:nvPr/>
        </p:nvSpPr>
        <p:spPr>
          <a:xfrm>
            <a:off x="849611" y="2060848"/>
            <a:ext cx="121989" cy="1076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1/2 액자 148"/>
          <p:cNvSpPr/>
          <p:nvPr/>
        </p:nvSpPr>
        <p:spPr>
          <a:xfrm rot="13500000">
            <a:off x="6941798" y="1439169"/>
            <a:ext cx="153867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모서리가 둥근 사각형 설명선 149"/>
          <p:cNvSpPr/>
          <p:nvPr/>
        </p:nvSpPr>
        <p:spPr>
          <a:xfrm flipH="1">
            <a:off x="6175989" y="1790077"/>
            <a:ext cx="1107435" cy="588148"/>
          </a:xfrm>
          <a:prstGeom prst="wedgeRoundRectCallout">
            <a:avLst>
              <a:gd name="adj1" fmla="val -23358"/>
              <a:gd name="adj2" fmla="val -7966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6180805" y="2004327"/>
            <a:ext cx="1083885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접기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6376665" y="1810929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내용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6395931" y="2169914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성취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24052" y="1577265"/>
            <a:ext cx="3099875" cy="339567"/>
            <a:chOff x="7631657" y="3434533"/>
            <a:chExt cx="1348148" cy="58546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393279" y="5174589"/>
            <a:ext cx="1954585" cy="558667"/>
            <a:chOff x="7624274" y="3434533"/>
            <a:chExt cx="1355531" cy="963233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4274" y="3495649"/>
              <a:ext cx="1262509" cy="90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만료일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2015/09/17</a:t>
              </a:r>
              <a:endParaRPr lang="ko-KR" alt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12926" y="148702"/>
            <a:ext cx="197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</a:t>
            </a:r>
            <a:endParaRPr lang="en-US" altLang="ko-KR" dirty="0" smtClean="0"/>
          </a:p>
          <a:p>
            <a:r>
              <a:rPr lang="ko-KR" altLang="en-US" dirty="0" smtClean="0"/>
              <a:t>작성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7135419" y="3242321"/>
            <a:ext cx="323189" cy="169255"/>
            <a:chOff x="3445873" y="2046510"/>
            <a:chExt cx="323189" cy="169255"/>
          </a:xfrm>
        </p:grpSpPr>
        <p:sp>
          <p:nvSpPr>
            <p:cNvPr id="141" name="1/2 액자 140"/>
            <p:cNvSpPr/>
            <p:nvPr/>
          </p:nvSpPr>
          <p:spPr>
            <a:xfrm rot="8100000">
              <a:off x="3599808" y="2046510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1/2 액자 141"/>
            <p:cNvSpPr/>
            <p:nvPr/>
          </p:nvSpPr>
          <p:spPr>
            <a:xfrm rot="8100000">
              <a:off x="3445873" y="2046511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27584" y="3835809"/>
            <a:ext cx="323189" cy="169255"/>
            <a:chOff x="1006654" y="2000555"/>
            <a:chExt cx="323189" cy="169255"/>
          </a:xfrm>
        </p:grpSpPr>
        <p:sp>
          <p:nvSpPr>
            <p:cNvPr id="143" name="1/2 액자 142"/>
            <p:cNvSpPr/>
            <p:nvPr/>
          </p:nvSpPr>
          <p:spPr>
            <a:xfrm rot="13500000" flipH="1">
              <a:off x="1160589" y="2000555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1/2 액자 143"/>
            <p:cNvSpPr/>
            <p:nvPr/>
          </p:nvSpPr>
          <p:spPr>
            <a:xfrm rot="13500000" flipH="1">
              <a:off x="1006654" y="2000556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6018238" y="5966075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050536" y="6015357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795403" y="5173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43075" y="62981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531884" y="62981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471459" y="51733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18568" y="6298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162695" y="115024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570765" y="3596082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78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75495" y="152674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5831251" y="710868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97558"/>
              </p:ext>
            </p:extLst>
          </p:nvPr>
        </p:nvGraphicFramePr>
        <p:xfrm>
          <a:off x="5809229" y="752784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74057"/>
              </p:ext>
            </p:extLst>
          </p:nvPr>
        </p:nvGraphicFramePr>
        <p:xfrm>
          <a:off x="5801241" y="1294045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6121913" y="2716989"/>
            <a:ext cx="2493270" cy="240689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6146488" y="2336097"/>
            <a:ext cx="2493270" cy="25981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제목 입력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99133" y="2015121"/>
            <a:ext cx="698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5921490" y="2117328"/>
            <a:ext cx="46286" cy="509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6084168" y="2840536"/>
            <a:ext cx="23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내용 입력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5935391" y="1974596"/>
            <a:ext cx="479022" cy="342660"/>
            <a:chOff x="755576" y="1560720"/>
            <a:chExt cx="526924" cy="342660"/>
          </a:xfrm>
        </p:grpSpPr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31" y="1560720"/>
              <a:ext cx="348669" cy="342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타원 96"/>
            <p:cNvSpPr/>
            <p:nvPr/>
          </p:nvSpPr>
          <p:spPr>
            <a:xfrm>
              <a:off x="964708" y="1582187"/>
              <a:ext cx="285391" cy="2853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755576" y="1721900"/>
              <a:ext cx="50915" cy="509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107" y="1927920"/>
            <a:ext cx="381405" cy="38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5855908" y="2060149"/>
            <a:ext cx="121989" cy="1076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1/2 액자 127"/>
          <p:cNvSpPr/>
          <p:nvPr/>
        </p:nvSpPr>
        <p:spPr>
          <a:xfrm rot="13500000">
            <a:off x="3308169" y="2020356"/>
            <a:ext cx="153867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91793" y="2027968"/>
            <a:ext cx="92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2015/07/17</a:t>
            </a:r>
            <a:endParaRPr lang="ko-KR" altLang="en-US" sz="1100" dirty="0"/>
          </a:p>
        </p:txBody>
      </p:sp>
      <p:pic>
        <p:nvPicPr>
          <p:cNvPr id="140" name="Picture 2" descr="C:\Users\bty\Desktop\Final\capture\K-051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3390" y1="50000" x2="53390" y2="50000"/>
                        <a14:foregroundMark x1="68644" y1="36667" x2="68644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954" y="4531854"/>
            <a:ext cx="551755" cy="5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그룹 144"/>
          <p:cNvGrpSpPr/>
          <p:nvPr/>
        </p:nvGrpSpPr>
        <p:grpSpPr>
          <a:xfrm>
            <a:off x="3563888" y="3835809"/>
            <a:ext cx="323189" cy="169255"/>
            <a:chOff x="3445873" y="2046510"/>
            <a:chExt cx="323189" cy="169255"/>
          </a:xfrm>
        </p:grpSpPr>
        <p:sp>
          <p:nvSpPr>
            <p:cNvPr id="146" name="1/2 액자 145"/>
            <p:cNvSpPr/>
            <p:nvPr/>
          </p:nvSpPr>
          <p:spPr>
            <a:xfrm rot="8100000">
              <a:off x="3599808" y="2046510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1/2 액자 146"/>
            <p:cNvSpPr/>
            <p:nvPr/>
          </p:nvSpPr>
          <p:spPr>
            <a:xfrm rot="8100000">
              <a:off x="3445873" y="2046511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C:\Users\bty\Desktop\Final\capture\K-052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2162" y1="31646" x2="62162" y2="31646"/>
                        <a14:foregroundMark x1="62162" y1="31646" x2="41892" y2="22785"/>
                        <a14:foregroundMark x1="43243" y1="44304" x2="43243" y2="44304"/>
                        <a14:foregroundMark x1="63514" y1="50633" x2="63514" y2="50633"/>
                        <a14:foregroundMark x1="75676" y1="48101" x2="75676" y2="48101"/>
                        <a14:foregroundMark x1="78378" y1="59494" x2="78378" y2="59494"/>
                        <a14:foregroundMark x1="58108" y1="59494" x2="58108" y2="59494"/>
                        <a14:foregroundMark x1="58108" y1="73418" x2="58108" y2="73418"/>
                        <a14:foregroundMark x1="45946" y1="73418" x2="45946" y2="73418"/>
                        <a14:foregroundMark x1="39189" y1="60759" x2="39189" y2="60759"/>
                        <a14:foregroundMark x1="24324" y1="59494" x2="24324" y2="59494"/>
                        <a14:foregroundMark x1="25676" y1="73418" x2="25676" y2="73418"/>
                        <a14:foregroundMark x1="25676" y1="22785" x2="25676" y2="22785"/>
                        <a14:foregroundMark x1="51351" y1="16456" x2="51351" y2="16456"/>
                        <a14:foregroundMark x1="75676" y1="20253" x2="75676" y2="20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263" y="4581128"/>
            <a:ext cx="373113" cy="39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3608886" y="1790077"/>
            <a:ext cx="39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682769" y="1638037"/>
            <a:ext cx="2442742" cy="1079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6125511" y="5229199"/>
            <a:ext cx="1267612" cy="369332"/>
            <a:chOff x="7631657" y="3432686"/>
            <a:chExt cx="1348148" cy="636788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966669" y="3432686"/>
              <a:ext cx="736458" cy="636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등</a:t>
              </a:r>
              <a:r>
                <a:rPr lang="ko-KR" altLang="en-US" dirty="0">
                  <a:solidFill>
                    <a:schemeClr val="bg1"/>
                  </a:solidFill>
                </a:rPr>
                <a:t>록</a:t>
              </a:r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7408315" y="5230268"/>
            <a:ext cx="1267612" cy="33956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5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11941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44239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22756" y="1704099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9106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1458" y="8379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60267" y="8379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65162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6951" y="8379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91078" y="60422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564468" y="3596781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93057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4954" y="71156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20410"/>
              </p:ext>
            </p:extLst>
          </p:nvPr>
        </p:nvGraphicFramePr>
        <p:xfrm>
          <a:off x="802932" y="75348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87287"/>
              </p:ext>
            </p:extLst>
          </p:nvPr>
        </p:nvGraphicFramePr>
        <p:xfrm>
          <a:off x="794944" y="1294744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1115616" y="2717688"/>
            <a:ext cx="2493270" cy="240689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140191" y="2336796"/>
            <a:ext cx="2493270" cy="25981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소망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92836" y="2015820"/>
            <a:ext cx="698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81" name="타원 80"/>
          <p:cNvSpPr/>
          <p:nvPr/>
        </p:nvSpPr>
        <p:spPr>
          <a:xfrm>
            <a:off x="915193" y="2118027"/>
            <a:ext cx="46286" cy="509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641292" y="1458102"/>
            <a:ext cx="92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2015/07/17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1319891" y="2780928"/>
            <a:ext cx="23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좋은 곳 취직하기</a:t>
            </a:r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929094" y="1975295"/>
            <a:ext cx="479022" cy="342660"/>
            <a:chOff x="755576" y="1560720"/>
            <a:chExt cx="526924" cy="342660"/>
          </a:xfrm>
        </p:grpSpPr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31" y="1560720"/>
              <a:ext cx="348669" cy="342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" name="타원 132"/>
            <p:cNvSpPr/>
            <p:nvPr/>
          </p:nvSpPr>
          <p:spPr>
            <a:xfrm>
              <a:off x="964708" y="1582187"/>
              <a:ext cx="285391" cy="2853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55576" y="1721900"/>
              <a:ext cx="50915" cy="509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10" y="1928619"/>
            <a:ext cx="381405" cy="38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/>
          <p:cNvSpPr/>
          <p:nvPr/>
        </p:nvSpPr>
        <p:spPr>
          <a:xfrm>
            <a:off x="849611" y="2060848"/>
            <a:ext cx="121989" cy="1076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1/2 액자 148"/>
          <p:cNvSpPr/>
          <p:nvPr/>
        </p:nvSpPr>
        <p:spPr>
          <a:xfrm rot="13500000">
            <a:off x="6941798" y="1439169"/>
            <a:ext cx="153867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모서리가 둥근 사각형 설명선 149"/>
          <p:cNvSpPr/>
          <p:nvPr/>
        </p:nvSpPr>
        <p:spPr>
          <a:xfrm flipH="1">
            <a:off x="6175989" y="1790077"/>
            <a:ext cx="1107435" cy="588148"/>
          </a:xfrm>
          <a:prstGeom prst="wedgeRoundRectCallout">
            <a:avLst>
              <a:gd name="adj1" fmla="val -23358"/>
              <a:gd name="adj2" fmla="val -7966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6180805" y="2004327"/>
            <a:ext cx="1083885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접기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6376665" y="1810929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내용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6395931" y="2169914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성취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24052" y="1577265"/>
            <a:ext cx="3099875" cy="339567"/>
            <a:chOff x="7631657" y="3434533"/>
            <a:chExt cx="1348148" cy="58546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393279" y="5174589"/>
            <a:ext cx="1954585" cy="558667"/>
            <a:chOff x="7624274" y="3434533"/>
            <a:chExt cx="1355531" cy="963233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4274" y="3495649"/>
              <a:ext cx="1262509" cy="90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만료일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2015/09/17</a:t>
              </a:r>
              <a:endParaRPr lang="ko-KR" alt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12926" y="148702"/>
            <a:ext cx="197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</a:t>
            </a:r>
            <a:endParaRPr lang="en-US" altLang="ko-KR" dirty="0" smtClean="0"/>
          </a:p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7135419" y="3242321"/>
            <a:ext cx="323189" cy="169255"/>
            <a:chOff x="3445873" y="2046510"/>
            <a:chExt cx="323189" cy="169255"/>
          </a:xfrm>
        </p:grpSpPr>
        <p:sp>
          <p:nvSpPr>
            <p:cNvPr id="141" name="1/2 액자 140"/>
            <p:cNvSpPr/>
            <p:nvPr/>
          </p:nvSpPr>
          <p:spPr>
            <a:xfrm rot="8100000">
              <a:off x="3599808" y="2046510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1/2 액자 141"/>
            <p:cNvSpPr/>
            <p:nvPr/>
          </p:nvSpPr>
          <p:spPr>
            <a:xfrm rot="8100000">
              <a:off x="3445873" y="2046511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27584" y="3835809"/>
            <a:ext cx="323189" cy="169255"/>
            <a:chOff x="1006654" y="2000555"/>
            <a:chExt cx="323189" cy="169255"/>
          </a:xfrm>
        </p:grpSpPr>
        <p:sp>
          <p:nvSpPr>
            <p:cNvPr id="143" name="1/2 액자 142"/>
            <p:cNvSpPr/>
            <p:nvPr/>
          </p:nvSpPr>
          <p:spPr>
            <a:xfrm rot="13500000" flipH="1">
              <a:off x="1160589" y="2000555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1/2 액자 143"/>
            <p:cNvSpPr/>
            <p:nvPr/>
          </p:nvSpPr>
          <p:spPr>
            <a:xfrm rot="13500000" flipH="1">
              <a:off x="1006654" y="2000556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6018238" y="5966075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050536" y="6015357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795403" y="5173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43075" y="62981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531884" y="62981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471459" y="51733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18568" y="6298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162695" y="115024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570765" y="3596082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78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75495" y="152674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5831251" y="710868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359347"/>
              </p:ext>
            </p:extLst>
          </p:nvPr>
        </p:nvGraphicFramePr>
        <p:xfrm>
          <a:off x="5809229" y="752784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39742"/>
              </p:ext>
            </p:extLst>
          </p:nvPr>
        </p:nvGraphicFramePr>
        <p:xfrm>
          <a:off x="5801241" y="1294045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6121913" y="2716989"/>
            <a:ext cx="2493270" cy="240689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6146488" y="2336097"/>
            <a:ext cx="2493270" cy="25981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소망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99133" y="2015121"/>
            <a:ext cx="698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5921490" y="2117328"/>
            <a:ext cx="46286" cy="509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7112909" y="2004122"/>
            <a:ext cx="92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2015/07/17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6326188" y="2780229"/>
            <a:ext cx="23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좋은 곳 취직하기</a:t>
            </a:r>
            <a:endParaRPr lang="ko-KR" altLang="en-US" dirty="0"/>
          </a:p>
        </p:txBody>
      </p:sp>
      <p:grpSp>
        <p:nvGrpSpPr>
          <p:cNvPr id="91" name="그룹 90"/>
          <p:cNvGrpSpPr/>
          <p:nvPr/>
        </p:nvGrpSpPr>
        <p:grpSpPr>
          <a:xfrm>
            <a:off x="5935391" y="1974596"/>
            <a:ext cx="479022" cy="342660"/>
            <a:chOff x="755576" y="1560720"/>
            <a:chExt cx="526924" cy="342660"/>
          </a:xfrm>
        </p:grpSpPr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31" y="1560720"/>
              <a:ext cx="348669" cy="342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타원 96"/>
            <p:cNvSpPr/>
            <p:nvPr/>
          </p:nvSpPr>
          <p:spPr>
            <a:xfrm>
              <a:off x="964708" y="1582187"/>
              <a:ext cx="285391" cy="2853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755576" y="1721900"/>
              <a:ext cx="50915" cy="509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107" y="1927920"/>
            <a:ext cx="381405" cy="38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5855908" y="2060149"/>
            <a:ext cx="121989" cy="1076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1/2 액자 127"/>
          <p:cNvSpPr/>
          <p:nvPr/>
        </p:nvSpPr>
        <p:spPr>
          <a:xfrm rot="13500000">
            <a:off x="3308169" y="2020356"/>
            <a:ext cx="153867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모서리가 둥근 사각형 설명선 128"/>
          <p:cNvSpPr/>
          <p:nvPr/>
        </p:nvSpPr>
        <p:spPr>
          <a:xfrm flipH="1">
            <a:off x="2542360" y="2371264"/>
            <a:ext cx="1107435" cy="588148"/>
          </a:xfrm>
          <a:prstGeom prst="wedgeRoundRectCallout">
            <a:avLst>
              <a:gd name="adj1" fmla="val -23358"/>
              <a:gd name="adj2" fmla="val -7966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549576" y="2419331"/>
            <a:ext cx="1083885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내용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2753915" y="2579589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접기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2762302" y="2751101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성취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91793" y="2027968"/>
            <a:ext cx="92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2015/07/17</a:t>
            </a:r>
            <a:endParaRPr lang="ko-KR" altLang="en-US" sz="1100" dirty="0"/>
          </a:p>
        </p:txBody>
      </p:sp>
      <p:pic>
        <p:nvPicPr>
          <p:cNvPr id="140" name="Picture 2" descr="C:\Users\bty\Desktop\Final\capture\K-051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3390" y1="50000" x2="53390" y2="50000"/>
                        <a14:foregroundMark x1="68644" y1="36667" x2="68644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954" y="4531854"/>
            <a:ext cx="551755" cy="5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그룹 144"/>
          <p:cNvGrpSpPr/>
          <p:nvPr/>
        </p:nvGrpSpPr>
        <p:grpSpPr>
          <a:xfrm>
            <a:off x="3563888" y="3835809"/>
            <a:ext cx="323189" cy="169255"/>
            <a:chOff x="3445873" y="2046510"/>
            <a:chExt cx="323189" cy="169255"/>
          </a:xfrm>
        </p:grpSpPr>
        <p:sp>
          <p:nvSpPr>
            <p:cNvPr id="146" name="1/2 액자 145"/>
            <p:cNvSpPr/>
            <p:nvPr/>
          </p:nvSpPr>
          <p:spPr>
            <a:xfrm rot="8100000">
              <a:off x="3599808" y="2046510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1/2 액자 146"/>
            <p:cNvSpPr/>
            <p:nvPr/>
          </p:nvSpPr>
          <p:spPr>
            <a:xfrm rot="8100000">
              <a:off x="3445873" y="2046511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화살표 연결선 14"/>
          <p:cNvCxnSpPr>
            <a:stCxn id="135" idx="3"/>
          </p:cNvCxnSpPr>
          <p:nvPr/>
        </p:nvCxnSpPr>
        <p:spPr>
          <a:xfrm>
            <a:off x="3434510" y="2662910"/>
            <a:ext cx="2701880" cy="304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bty\Desktop\Final\capture\K-052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2162" y1="31646" x2="62162" y2="31646"/>
                        <a14:foregroundMark x1="62162" y1="31646" x2="41892" y2="22785"/>
                        <a14:foregroundMark x1="43243" y1="44304" x2="43243" y2="44304"/>
                        <a14:foregroundMark x1="63514" y1="50633" x2="63514" y2="50633"/>
                        <a14:foregroundMark x1="75676" y1="48101" x2="75676" y2="48101"/>
                        <a14:foregroundMark x1="78378" y1="59494" x2="78378" y2="59494"/>
                        <a14:foregroundMark x1="58108" y1="59494" x2="58108" y2="59494"/>
                        <a14:foregroundMark x1="58108" y1="73418" x2="58108" y2="73418"/>
                        <a14:foregroundMark x1="45946" y1="73418" x2="45946" y2="73418"/>
                        <a14:foregroundMark x1="39189" y1="60759" x2="39189" y2="60759"/>
                        <a14:foregroundMark x1="24324" y1="59494" x2="24324" y2="59494"/>
                        <a14:foregroundMark x1="25676" y1="73418" x2="25676" y2="73418"/>
                        <a14:foregroundMark x1="25676" y1="22785" x2="25676" y2="22785"/>
                        <a14:foregroundMark x1="51351" y1="16456" x2="51351" y2="16456"/>
                        <a14:foregroundMark x1="75676" y1="20253" x2="75676" y2="20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263" y="4581128"/>
            <a:ext cx="373113" cy="39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8" name="그룹 147"/>
          <p:cNvGrpSpPr/>
          <p:nvPr/>
        </p:nvGrpSpPr>
        <p:grpSpPr>
          <a:xfrm>
            <a:off x="6125511" y="5229199"/>
            <a:ext cx="1267612" cy="369332"/>
            <a:chOff x="7631657" y="3432686"/>
            <a:chExt cx="1348148" cy="636788"/>
          </a:xfrm>
        </p:grpSpPr>
        <p:sp>
          <p:nvSpPr>
            <p:cNvPr id="154" name="모서리가 둥근 직사각형 153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966669" y="3432686"/>
              <a:ext cx="736458" cy="636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수정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6" name="모서리가 둥근 직사각형 155"/>
          <p:cNvSpPr/>
          <p:nvPr/>
        </p:nvSpPr>
        <p:spPr>
          <a:xfrm>
            <a:off x="7408315" y="5230268"/>
            <a:ext cx="1267612" cy="33956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8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11941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44239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9106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5162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4468" y="3596781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93057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4954" y="71156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66576"/>
              </p:ext>
            </p:extLst>
          </p:nvPr>
        </p:nvGraphicFramePr>
        <p:xfrm>
          <a:off x="802932" y="75348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167300"/>
              </p:ext>
            </p:extLst>
          </p:nvPr>
        </p:nvGraphicFramePr>
        <p:xfrm>
          <a:off x="794944" y="1294744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1115616" y="2717688"/>
            <a:ext cx="2493270" cy="240689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140191" y="2336796"/>
            <a:ext cx="2493270" cy="25981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소망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92836" y="2015820"/>
            <a:ext cx="698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81" name="타원 80"/>
          <p:cNvSpPr/>
          <p:nvPr/>
        </p:nvSpPr>
        <p:spPr>
          <a:xfrm>
            <a:off x="915193" y="2118027"/>
            <a:ext cx="46286" cy="509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319891" y="2780928"/>
            <a:ext cx="23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좋은 곳 취직하기</a:t>
            </a:r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929094" y="1975295"/>
            <a:ext cx="479022" cy="342660"/>
            <a:chOff x="755576" y="1560720"/>
            <a:chExt cx="526924" cy="342660"/>
          </a:xfrm>
        </p:grpSpPr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31" y="1560720"/>
              <a:ext cx="348669" cy="342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" name="타원 132"/>
            <p:cNvSpPr/>
            <p:nvPr/>
          </p:nvSpPr>
          <p:spPr>
            <a:xfrm>
              <a:off x="964708" y="1582187"/>
              <a:ext cx="285391" cy="2853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55576" y="1721900"/>
              <a:ext cx="50915" cy="509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10" y="1928619"/>
            <a:ext cx="381405" cy="38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/>
          <p:cNvSpPr/>
          <p:nvPr/>
        </p:nvSpPr>
        <p:spPr>
          <a:xfrm>
            <a:off x="849611" y="2060848"/>
            <a:ext cx="121989" cy="1076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824052" y="1577265"/>
            <a:ext cx="3099875" cy="339567"/>
            <a:chOff x="7631657" y="3434533"/>
            <a:chExt cx="1348148" cy="58546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393279" y="5174589"/>
            <a:ext cx="1954585" cy="558667"/>
            <a:chOff x="7624274" y="3434533"/>
            <a:chExt cx="1355531" cy="963233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4274" y="3495649"/>
              <a:ext cx="1262509" cy="90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만료일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2015/09/17</a:t>
              </a:r>
              <a:endParaRPr lang="ko-KR" alt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12926" y="148702"/>
            <a:ext cx="197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</a:t>
            </a:r>
            <a:endParaRPr lang="en-US" altLang="ko-KR" dirty="0" smtClean="0"/>
          </a:p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27584" y="3835809"/>
            <a:ext cx="323189" cy="169255"/>
            <a:chOff x="1006654" y="2000555"/>
            <a:chExt cx="323189" cy="169255"/>
          </a:xfrm>
        </p:grpSpPr>
        <p:sp>
          <p:nvSpPr>
            <p:cNvPr id="143" name="1/2 액자 142"/>
            <p:cNvSpPr/>
            <p:nvPr/>
          </p:nvSpPr>
          <p:spPr>
            <a:xfrm rot="13500000" flipH="1">
              <a:off x="1160589" y="2000555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1/2 액자 143"/>
            <p:cNvSpPr/>
            <p:nvPr/>
          </p:nvSpPr>
          <p:spPr>
            <a:xfrm rot="13500000" flipH="1">
              <a:off x="1006654" y="2000556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8" name="1/2 액자 127"/>
          <p:cNvSpPr/>
          <p:nvPr/>
        </p:nvSpPr>
        <p:spPr>
          <a:xfrm rot="13500000">
            <a:off x="3308169" y="2020356"/>
            <a:ext cx="153867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모서리가 둥근 사각형 설명선 128"/>
          <p:cNvSpPr/>
          <p:nvPr/>
        </p:nvSpPr>
        <p:spPr>
          <a:xfrm flipH="1">
            <a:off x="2542360" y="2371264"/>
            <a:ext cx="1107435" cy="588148"/>
          </a:xfrm>
          <a:prstGeom prst="wedgeRoundRectCallout">
            <a:avLst>
              <a:gd name="adj1" fmla="val -23358"/>
              <a:gd name="adj2" fmla="val -7966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552011" y="2582017"/>
            <a:ext cx="1083885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접기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2739277" y="2420888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내용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91793" y="2027968"/>
            <a:ext cx="92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2015/07/17</a:t>
            </a:r>
            <a:endParaRPr lang="ko-KR" altLang="en-US" sz="1100" dirty="0"/>
          </a:p>
        </p:txBody>
      </p:sp>
      <p:grpSp>
        <p:nvGrpSpPr>
          <p:cNvPr id="145" name="그룹 144"/>
          <p:cNvGrpSpPr/>
          <p:nvPr/>
        </p:nvGrpSpPr>
        <p:grpSpPr>
          <a:xfrm>
            <a:off x="3563888" y="3835809"/>
            <a:ext cx="323189" cy="169255"/>
            <a:chOff x="3445873" y="2046510"/>
            <a:chExt cx="323189" cy="169255"/>
          </a:xfrm>
        </p:grpSpPr>
        <p:sp>
          <p:nvSpPr>
            <p:cNvPr id="146" name="1/2 액자 145"/>
            <p:cNvSpPr/>
            <p:nvPr/>
          </p:nvSpPr>
          <p:spPr>
            <a:xfrm rot="8100000">
              <a:off x="3599808" y="2046510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1/2 액자 146"/>
            <p:cNvSpPr/>
            <p:nvPr/>
          </p:nvSpPr>
          <p:spPr>
            <a:xfrm rot="8100000">
              <a:off x="3445873" y="2046511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모서리가 둥근 직사각형 100"/>
          <p:cNvSpPr/>
          <p:nvPr/>
        </p:nvSpPr>
        <p:spPr>
          <a:xfrm>
            <a:off x="2739277" y="2767311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성취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4641444" y="2158929"/>
            <a:ext cx="2832336" cy="1860291"/>
            <a:chOff x="5796136" y="1769281"/>
            <a:chExt cx="2810942" cy="1860291"/>
          </a:xfrm>
        </p:grpSpPr>
        <p:grpSp>
          <p:nvGrpSpPr>
            <p:cNvPr id="103" name="그룹 102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6012160" y="1780871"/>
              <a:ext cx="1780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소망 삭제하기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정말 삭제하시겠습니까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6253916" y="4149080"/>
            <a:ext cx="222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글쓴이가 아닐 경우</a:t>
            </a:r>
            <a:endParaRPr lang="ko-KR" altLang="en-US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4662838" y="3524171"/>
            <a:ext cx="1405471" cy="456307"/>
            <a:chOff x="7035282" y="5032992"/>
            <a:chExt cx="1169489" cy="456307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예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068309" y="3524171"/>
            <a:ext cx="1384077" cy="456307"/>
            <a:chOff x="7035282" y="5032992"/>
            <a:chExt cx="1169489" cy="456307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아니오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6200024" y="4780266"/>
            <a:ext cx="2810942" cy="1860291"/>
            <a:chOff x="5796136" y="1769281"/>
            <a:chExt cx="2810942" cy="1860291"/>
          </a:xfrm>
        </p:grpSpPr>
        <p:grpSp>
          <p:nvGrpSpPr>
            <p:cNvPr id="125" name="그룹 124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8" name="직선 연결선 157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TextBox 125"/>
            <p:cNvSpPr txBox="1"/>
            <p:nvPr/>
          </p:nvSpPr>
          <p:spPr>
            <a:xfrm>
              <a:off x="6012160" y="178087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실패</a:t>
              </a:r>
              <a:endParaRPr lang="ko-KR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권한이 없습니다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7020750" y="6011416"/>
            <a:ext cx="1169489" cy="456307"/>
            <a:chOff x="7035282" y="5032992"/>
            <a:chExt cx="1169489" cy="456307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3923928" y="2767311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5742824" y="3697969"/>
            <a:ext cx="910228" cy="2012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026167" y="5840711"/>
            <a:ext cx="2002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만료일 </a:t>
            </a:r>
            <a:r>
              <a:rPr lang="en-US" altLang="ko-KR" sz="1400" dirty="0" smtClean="0">
                <a:solidFill>
                  <a:schemeClr val="bg1"/>
                </a:solidFill>
              </a:rPr>
              <a:t>: 203507/17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35897" y="150396"/>
            <a:ext cx="190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</a:t>
            </a:r>
            <a:endParaRPr lang="en-US" altLang="ko-KR" dirty="0" smtClean="0"/>
          </a:p>
          <a:p>
            <a:r>
              <a:rPr lang="ko-KR" altLang="en-US" dirty="0" smtClean="0"/>
              <a:t>완료하다</a:t>
            </a:r>
            <a:endParaRPr lang="ko-KR" altLang="en-US" dirty="0"/>
          </a:p>
        </p:txBody>
      </p:sp>
      <p:grpSp>
        <p:nvGrpSpPr>
          <p:cNvPr id="169" name="그룹 168"/>
          <p:cNvGrpSpPr/>
          <p:nvPr/>
        </p:nvGrpSpPr>
        <p:grpSpPr>
          <a:xfrm>
            <a:off x="6509385" y="4672141"/>
            <a:ext cx="2832336" cy="1860291"/>
            <a:chOff x="5796136" y="1769281"/>
            <a:chExt cx="2810942" cy="1860291"/>
          </a:xfrm>
        </p:grpSpPr>
        <p:grpSp>
          <p:nvGrpSpPr>
            <p:cNvPr id="170" name="그룹 169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173" name="직사각형 172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TextBox 170"/>
            <p:cNvSpPr txBox="1"/>
            <p:nvPr/>
          </p:nvSpPr>
          <p:spPr>
            <a:xfrm>
              <a:off x="6012160" y="1780871"/>
              <a:ext cx="188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소망 성취 확인</a:t>
              </a:r>
              <a:endParaRPr lang="ko-KR" alt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904148" y="2423728"/>
              <a:ext cx="2594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소망을 이루신 것을 </a:t>
              </a:r>
              <a:endParaRPr lang="en-US" altLang="ko-KR" dirty="0" smtClean="0"/>
            </a:p>
            <a:p>
              <a:pPr algn="ctr"/>
              <a:r>
                <a:rPr lang="ko-KR" altLang="en-US" dirty="0" err="1" smtClean="0"/>
                <a:t>축하드립니다</a:t>
              </a:r>
              <a:endParaRPr lang="ko-KR" altLang="en-US" dirty="0"/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6142591" y="1010685"/>
            <a:ext cx="2810942" cy="1875019"/>
            <a:chOff x="5796136" y="1754553"/>
            <a:chExt cx="2810942" cy="1875019"/>
          </a:xfrm>
        </p:grpSpPr>
        <p:grpSp>
          <p:nvGrpSpPr>
            <p:cNvPr id="176" name="그룹 175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0" name="직선 연결선 179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TextBox 176"/>
            <p:cNvSpPr txBox="1"/>
            <p:nvPr/>
          </p:nvSpPr>
          <p:spPr>
            <a:xfrm>
              <a:off x="6283159" y="1754553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오류</a:t>
              </a:r>
              <a:endParaRPr lang="ko-KR" alt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권한이 없습니다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6972293" y="2210269"/>
            <a:ext cx="1169489" cy="456307"/>
            <a:chOff x="7183913" y="5032992"/>
            <a:chExt cx="1169489" cy="456307"/>
          </a:xfrm>
        </p:grpSpPr>
        <p:sp>
          <p:nvSpPr>
            <p:cNvPr id="188" name="모서리가 둥근 직사각형 187"/>
            <p:cNvSpPr/>
            <p:nvPr/>
          </p:nvSpPr>
          <p:spPr>
            <a:xfrm>
              <a:off x="7183913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382397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7340808" y="5973586"/>
            <a:ext cx="1169489" cy="456307"/>
            <a:chOff x="7035282" y="5032992"/>
            <a:chExt cx="1169489" cy="456307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507885" y="5911980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540183" y="5961262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384020" y="2196024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85050" y="46324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32722" y="57572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021531" y="57572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961106" y="46324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08215" y="57572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652342" y="1096145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1060412" y="3541987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90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797113" y="147265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320898" y="65677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94463"/>
              </p:ext>
            </p:extLst>
          </p:nvPr>
        </p:nvGraphicFramePr>
        <p:xfrm>
          <a:off x="298876" y="698689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50826"/>
              </p:ext>
            </p:extLst>
          </p:nvPr>
        </p:nvGraphicFramePr>
        <p:xfrm>
          <a:off x="290888" y="1239950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94" name="모서리가 둥근 직사각형 93"/>
          <p:cNvSpPr/>
          <p:nvPr/>
        </p:nvSpPr>
        <p:spPr>
          <a:xfrm>
            <a:off x="611560" y="2662894"/>
            <a:ext cx="2493270" cy="240689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636135" y="2282002"/>
            <a:ext cx="2493270" cy="25981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소망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88780" y="1961026"/>
            <a:ext cx="698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11137" y="2063233"/>
            <a:ext cx="46286" cy="509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602556" y="1950027"/>
            <a:ext cx="92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2015/07/17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15835" y="2726134"/>
            <a:ext cx="23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좋은 곳 취직하기</a:t>
            </a:r>
            <a:endParaRPr lang="ko-KR" altLang="en-US" dirty="0"/>
          </a:p>
        </p:txBody>
      </p:sp>
      <p:grpSp>
        <p:nvGrpSpPr>
          <p:cNvPr id="109" name="그룹 108"/>
          <p:cNvGrpSpPr/>
          <p:nvPr/>
        </p:nvGrpSpPr>
        <p:grpSpPr>
          <a:xfrm>
            <a:off x="425038" y="1920501"/>
            <a:ext cx="479022" cy="342660"/>
            <a:chOff x="755576" y="1560720"/>
            <a:chExt cx="526924" cy="342660"/>
          </a:xfrm>
        </p:grpSpPr>
        <p:pic>
          <p:nvPicPr>
            <p:cNvPr id="1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31" y="1560720"/>
              <a:ext cx="348669" cy="342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타원 110"/>
            <p:cNvSpPr/>
            <p:nvPr/>
          </p:nvSpPr>
          <p:spPr>
            <a:xfrm>
              <a:off x="964708" y="1582187"/>
              <a:ext cx="285391" cy="2853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755576" y="1721900"/>
              <a:ext cx="50915" cy="509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4" y="1873825"/>
            <a:ext cx="381405" cy="38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/>
          <p:cNvSpPr/>
          <p:nvPr/>
        </p:nvSpPr>
        <p:spPr>
          <a:xfrm>
            <a:off x="345555" y="2006054"/>
            <a:ext cx="121989" cy="1076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1/2 액자 114"/>
          <p:cNvSpPr/>
          <p:nvPr/>
        </p:nvSpPr>
        <p:spPr>
          <a:xfrm rot="13500000">
            <a:off x="2903062" y="1931094"/>
            <a:ext cx="153867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319996" y="1522471"/>
            <a:ext cx="3099875" cy="339567"/>
            <a:chOff x="7631657" y="3434533"/>
            <a:chExt cx="1348148" cy="585469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889223" y="5119795"/>
            <a:ext cx="1954585" cy="558667"/>
            <a:chOff x="7624274" y="3434533"/>
            <a:chExt cx="1355531" cy="963233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624274" y="3495649"/>
              <a:ext cx="1262509" cy="90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만료일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2015/09/17</a:t>
              </a:r>
              <a:endParaRPr lang="ko-KR" alt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059832" y="3734246"/>
            <a:ext cx="323189" cy="169255"/>
            <a:chOff x="3445873" y="2046510"/>
            <a:chExt cx="323189" cy="169255"/>
          </a:xfrm>
        </p:grpSpPr>
        <p:sp>
          <p:nvSpPr>
            <p:cNvPr id="128" name="1/2 액자 127"/>
            <p:cNvSpPr/>
            <p:nvPr/>
          </p:nvSpPr>
          <p:spPr>
            <a:xfrm rot="8100000">
              <a:off x="3599808" y="2046510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1/2 액자 128"/>
            <p:cNvSpPr/>
            <p:nvPr/>
          </p:nvSpPr>
          <p:spPr>
            <a:xfrm rot="8100000">
              <a:off x="3445873" y="2046511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60379" y="3781015"/>
            <a:ext cx="323189" cy="169255"/>
            <a:chOff x="1006654" y="2000555"/>
            <a:chExt cx="323189" cy="169255"/>
          </a:xfrm>
        </p:grpSpPr>
        <p:sp>
          <p:nvSpPr>
            <p:cNvPr id="139" name="1/2 액자 138"/>
            <p:cNvSpPr/>
            <p:nvPr/>
          </p:nvSpPr>
          <p:spPr>
            <a:xfrm rot="13500000" flipH="1">
              <a:off x="1160589" y="2000555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1/2 액자 139"/>
            <p:cNvSpPr/>
            <p:nvPr/>
          </p:nvSpPr>
          <p:spPr>
            <a:xfrm rot="13500000" flipH="1">
              <a:off x="1006654" y="2000556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0" name="모서리가 둥근 사각형 설명선 149"/>
          <p:cNvSpPr/>
          <p:nvPr/>
        </p:nvSpPr>
        <p:spPr>
          <a:xfrm flipH="1">
            <a:off x="2115587" y="2320468"/>
            <a:ext cx="1218178" cy="588148"/>
          </a:xfrm>
          <a:prstGeom prst="wedgeRoundRectCallout">
            <a:avLst>
              <a:gd name="adj1" fmla="val -23358"/>
              <a:gd name="adj2" fmla="val -7966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123728" y="2708920"/>
            <a:ext cx="1178174" cy="1767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성취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337605" y="2398262"/>
            <a:ext cx="74865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내용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339752" y="2542278"/>
            <a:ext cx="74865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접</a:t>
            </a:r>
            <a:r>
              <a:rPr lang="ko-KR" altLang="en-US" sz="800" dirty="0">
                <a:solidFill>
                  <a:srgbClr val="7030A0"/>
                </a:solidFill>
              </a:rPr>
              <a:t>기</a:t>
            </a:r>
          </a:p>
        </p:txBody>
      </p:sp>
      <p:cxnSp>
        <p:nvCxnSpPr>
          <p:cNvPr id="193" name="직선 화살표 연결선 192"/>
          <p:cNvCxnSpPr/>
          <p:nvPr/>
        </p:nvCxnSpPr>
        <p:spPr>
          <a:xfrm flipV="1">
            <a:off x="3133382" y="2398262"/>
            <a:ext cx="3166810" cy="39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827896" y="3115145"/>
            <a:ext cx="2832336" cy="1860291"/>
            <a:chOff x="4641444" y="2158929"/>
            <a:chExt cx="2832336" cy="1860291"/>
          </a:xfrm>
        </p:grpSpPr>
        <p:grpSp>
          <p:nvGrpSpPr>
            <p:cNvPr id="67" name="그룹 66"/>
            <p:cNvGrpSpPr/>
            <p:nvPr/>
          </p:nvGrpSpPr>
          <p:grpSpPr>
            <a:xfrm>
              <a:off x="4641444" y="2158929"/>
              <a:ext cx="2832336" cy="1860291"/>
              <a:chOff x="5796136" y="1769281"/>
              <a:chExt cx="2810942" cy="1860291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5796136" y="1769281"/>
                <a:ext cx="2810942" cy="1860291"/>
                <a:chOff x="5796136" y="1769281"/>
                <a:chExt cx="2810942" cy="1860291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5796136" y="1769281"/>
                  <a:ext cx="2810942" cy="1860291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5796136" y="2132856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TextBox 68"/>
              <p:cNvSpPr txBox="1"/>
              <p:nvPr/>
            </p:nvSpPr>
            <p:spPr>
              <a:xfrm>
                <a:off x="6012160" y="1780871"/>
                <a:ext cx="1780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소망 성취 확인</a:t>
                </a:r>
                <a:endParaRPr lang="ko-KR" alt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904148" y="2423728"/>
                <a:ext cx="2594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소망이 성취되셨습니까</a:t>
                </a:r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662838" y="3524171"/>
              <a:ext cx="1405471" cy="456307"/>
              <a:chOff x="7035282" y="5032992"/>
              <a:chExt cx="1169489" cy="456307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7035282" y="5032992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242536" y="5103436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예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6068309" y="3524171"/>
              <a:ext cx="1384077" cy="456307"/>
              <a:chOff x="7035282" y="5032992"/>
              <a:chExt cx="1169489" cy="456307"/>
            </a:xfrm>
          </p:grpSpPr>
          <p:sp>
            <p:nvSpPr>
              <p:cNvPr id="81" name="모서리가 둥근 직사각형 80"/>
              <p:cNvSpPr/>
              <p:nvPr/>
            </p:nvSpPr>
            <p:spPr>
              <a:xfrm>
                <a:off x="7035282" y="5032992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242536" y="5103436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아니오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3" name="직선 화살표 연결선 2"/>
          <p:cNvCxnSpPr/>
          <p:nvPr/>
        </p:nvCxnSpPr>
        <p:spPr>
          <a:xfrm>
            <a:off x="3176212" y="2859297"/>
            <a:ext cx="760518" cy="1185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5" idx="1"/>
          </p:cNvCxnSpPr>
          <p:nvPr/>
        </p:nvCxnSpPr>
        <p:spPr>
          <a:xfrm>
            <a:off x="4098364" y="4704720"/>
            <a:ext cx="2832539" cy="1063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1011941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44239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88076" y="2250818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9106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36778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25587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65162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12271" y="63051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56398" y="115093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564468" y="3596781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93057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4954" y="71156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49452"/>
              </p:ext>
            </p:extLst>
          </p:nvPr>
        </p:nvGraphicFramePr>
        <p:xfrm>
          <a:off x="802932" y="75348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>
          <a:xfrm>
            <a:off x="838316" y="3448831"/>
            <a:ext cx="3085611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랜덤 퀴즈 보내기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52130" y="2934889"/>
            <a:ext cx="3071798" cy="51394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 퀴즈 작성하기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262428" y="1514297"/>
            <a:ext cx="2263159" cy="1008112"/>
          </a:xfrm>
          <a:prstGeom prst="roundRect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bty\Desktop\Final\capture\K-054.jpg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7" b="98131" l="0" r="100000">
                        <a14:foregroundMark x1="28289" y1="73832" x2="28289" y2="73832"/>
                        <a14:foregroundMark x1="5263" y1="48598" x2="5263" y2="48598"/>
                        <a14:foregroundMark x1="42763" y1="58879" x2="42763" y2="58879"/>
                        <a14:foregroundMark x1="84539" y1="43925" x2="84539" y2="43925"/>
                        <a14:foregroundMark x1="83553" y1="56075" x2="83553" y2="56075"/>
                        <a14:foregroundMark x1="93092" y1="86449" x2="93092" y2="86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58" y="1484784"/>
            <a:ext cx="1317174" cy="57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ty\Desktop\Final\capture\K-053.jp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5434" y1="28302" x2="25434" y2="28302"/>
                        <a14:foregroundMark x1="42775" y1="18868" x2="42775" y2="18868"/>
                        <a14:foregroundMark x1="49133" y1="81132" x2="49133" y2="81132"/>
                        <a14:foregroundMark x1="93642" y1="58491" x2="93642" y2="58491"/>
                        <a14:backgroundMark x1="31792" y1="49057" x2="31792" y2="49057"/>
                        <a14:backgroundMark x1="48555" y1="64151" x2="48555" y2="64151"/>
                        <a14:backgroundMark x1="64740" y1="37736" x2="64740" y2="37736"/>
                        <a14:backgroundMark x1="84971" y1="92453" x2="84971" y2="92453"/>
                        <a14:backgroundMark x1="47977" y1="49057" x2="44509" y2="67925"/>
                        <a14:backgroundMark x1="43353" y1="69811" x2="43353" y2="69811"/>
                        <a14:backgroundMark x1="38150" y1="69811" x2="38150" y2="69811"/>
                        <a14:backgroundMark x1="7514" y1="45283" x2="7514" y2="45283"/>
                        <a14:backgroundMark x1="5202" y1="79245" x2="5202" y2="79245"/>
                        <a14:backgroundMark x1="17919" y1="86792" x2="17919" y2="86792"/>
                        <a14:backgroundMark x1="20809" y1="13208" x2="20809" y2="13208"/>
                        <a14:backgroundMark x1="78035" y1="28302" x2="78035" y2="28302"/>
                        <a14:backgroundMark x1="88439" y1="47170" x2="88439" y2="47170"/>
                        <a14:backgroundMark x1="96532" y1="71698" x2="96532" y2="7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11" y="2080727"/>
            <a:ext cx="1684843" cy="4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820951" y="3942482"/>
            <a:ext cx="3085611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796136" y="1859845"/>
            <a:ext cx="2952328" cy="2191404"/>
            <a:chOff x="5796136" y="1859845"/>
            <a:chExt cx="2952328" cy="2191404"/>
          </a:xfrm>
        </p:grpSpPr>
        <p:grpSp>
          <p:nvGrpSpPr>
            <p:cNvPr id="59" name="그룹 58"/>
            <p:cNvGrpSpPr/>
            <p:nvPr/>
          </p:nvGrpSpPr>
          <p:grpSpPr>
            <a:xfrm>
              <a:off x="5796136" y="1859845"/>
              <a:ext cx="2952328" cy="2191404"/>
              <a:chOff x="5796136" y="1754553"/>
              <a:chExt cx="2810942" cy="1550962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5796136" y="1769282"/>
                <a:ext cx="2810942" cy="1536233"/>
                <a:chOff x="5796136" y="1769282"/>
                <a:chExt cx="2810942" cy="1536233"/>
              </a:xfrm>
            </p:grpSpPr>
            <p:sp>
              <p:nvSpPr>
                <p:cNvPr id="63" name="직사각형 62"/>
                <p:cNvSpPr/>
                <p:nvPr/>
              </p:nvSpPr>
              <p:spPr>
                <a:xfrm>
                  <a:off x="5796136" y="1769282"/>
                  <a:ext cx="2810942" cy="1536233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4" name="직선 연결선 63"/>
                <p:cNvCxnSpPr/>
                <p:nvPr/>
              </p:nvCxnSpPr>
              <p:spPr>
                <a:xfrm>
                  <a:off x="5796136" y="1998739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/>
              <p:cNvSpPr txBox="1"/>
              <p:nvPr/>
            </p:nvSpPr>
            <p:spPr>
              <a:xfrm>
                <a:off x="6283158" y="1754553"/>
                <a:ext cx="1889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/>
                  <a:t>퀴즈 전송 완료</a:t>
                </a:r>
                <a:endParaRPr lang="ko-KR" alt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895263" y="2115741"/>
                <a:ext cx="2697522" cy="76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/>
                  <a:t>아버지의 휴대전화 뒷자리는</a:t>
                </a:r>
                <a:r>
                  <a:rPr lang="en-US" altLang="ko-KR" sz="1600" dirty="0" smtClean="0"/>
                  <a:t>? </a:t>
                </a:r>
              </a:p>
              <a:p>
                <a:pPr algn="ctr"/>
                <a:r>
                  <a:rPr lang="ko-KR" altLang="en-US" sz="1600" dirty="0" smtClean="0"/>
                  <a:t>정답 </a:t>
                </a:r>
                <a:r>
                  <a:rPr lang="en-US" altLang="ko-KR" sz="1600" dirty="0" smtClean="0"/>
                  <a:t>: 3859</a:t>
                </a:r>
              </a:p>
              <a:p>
                <a:pPr algn="ctr"/>
                <a:r>
                  <a:rPr lang="ko-KR" altLang="en-US" sz="1600" dirty="0" smtClean="0"/>
                  <a:t>문제가 막내둥이님에게 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전송되었습니다</a:t>
                </a:r>
                <a:endParaRPr lang="ko-KR" altLang="en-US" sz="1600" dirty="0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617067" y="3487888"/>
              <a:ext cx="1169489" cy="456307"/>
              <a:chOff x="7245630" y="5965507"/>
              <a:chExt cx="1169489" cy="456307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7245630" y="5965507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469918" y="6024812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55" name="직선 화살표 연결선 54"/>
          <p:cNvCxnSpPr/>
          <p:nvPr/>
        </p:nvCxnSpPr>
        <p:spPr>
          <a:xfrm flipV="1">
            <a:off x="3707904" y="3191860"/>
            <a:ext cx="2192345" cy="669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1011941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44239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88076" y="2250818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9106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36778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25587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65162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12271" y="63051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56398" y="115093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564468" y="3596781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93057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4954" y="71156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26937"/>
              </p:ext>
            </p:extLst>
          </p:nvPr>
        </p:nvGraphicFramePr>
        <p:xfrm>
          <a:off x="802932" y="75348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>
          <a:xfrm>
            <a:off x="838316" y="3448831"/>
            <a:ext cx="3085611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랜덤 퀴즈 보내기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52130" y="2934889"/>
            <a:ext cx="3071798" cy="51394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 퀴즈 작성하기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262428" y="1514297"/>
            <a:ext cx="2263159" cy="1008112"/>
          </a:xfrm>
          <a:prstGeom prst="roundRect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bty\Desktop\Final\capture\K-054.jpg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7" b="98131" l="0" r="100000">
                        <a14:foregroundMark x1="28289" y1="73832" x2="28289" y2="73832"/>
                        <a14:foregroundMark x1="5263" y1="48598" x2="5263" y2="48598"/>
                        <a14:foregroundMark x1="42763" y1="58879" x2="42763" y2="58879"/>
                        <a14:foregroundMark x1="84539" y1="43925" x2="84539" y2="43925"/>
                        <a14:foregroundMark x1="83553" y1="56075" x2="83553" y2="56075"/>
                        <a14:foregroundMark x1="93092" y1="86449" x2="93092" y2="86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58" y="1484784"/>
            <a:ext cx="1317174" cy="57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ty\Desktop\Final\capture\K-053.jp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5434" y1="28302" x2="25434" y2="28302"/>
                        <a14:foregroundMark x1="42775" y1="18868" x2="42775" y2="18868"/>
                        <a14:foregroundMark x1="49133" y1="81132" x2="49133" y2="81132"/>
                        <a14:foregroundMark x1="93642" y1="58491" x2="93642" y2="58491"/>
                        <a14:backgroundMark x1="31792" y1="49057" x2="31792" y2="49057"/>
                        <a14:backgroundMark x1="48555" y1="64151" x2="48555" y2="64151"/>
                        <a14:backgroundMark x1="64740" y1="37736" x2="64740" y2="37736"/>
                        <a14:backgroundMark x1="84971" y1="92453" x2="84971" y2="92453"/>
                        <a14:backgroundMark x1="47977" y1="49057" x2="44509" y2="67925"/>
                        <a14:backgroundMark x1="43353" y1="69811" x2="43353" y2="69811"/>
                        <a14:backgroundMark x1="38150" y1="69811" x2="38150" y2="69811"/>
                        <a14:backgroundMark x1="7514" y1="45283" x2="7514" y2="45283"/>
                        <a14:backgroundMark x1="5202" y1="79245" x2="5202" y2="79245"/>
                        <a14:backgroundMark x1="17919" y1="86792" x2="17919" y2="86792"/>
                        <a14:backgroundMark x1="20809" y1="13208" x2="20809" y2="13208"/>
                        <a14:backgroundMark x1="78035" y1="28302" x2="78035" y2="28302"/>
                        <a14:backgroundMark x1="88439" y1="47170" x2="88439" y2="47170"/>
                        <a14:backgroundMark x1="96532" y1="71698" x2="96532" y2="7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11" y="2080727"/>
            <a:ext cx="1684843" cy="4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820951" y="3942482"/>
            <a:ext cx="3085611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919499" y="595203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951797" y="600131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795634" y="2236078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96664" y="50329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44336" y="61577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433145" y="61577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372720" y="50329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19829" y="61577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063956" y="113619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6472026" y="3862789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43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14501" y="151270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732512" y="69682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04624"/>
              </p:ext>
            </p:extLst>
          </p:nvPr>
        </p:nvGraphicFramePr>
        <p:xfrm>
          <a:off x="5710490" y="73874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6169986" y="1499557"/>
            <a:ext cx="2263159" cy="1008112"/>
          </a:xfrm>
          <a:prstGeom prst="roundRect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2" descr="C:\Users\bty\Desktop\Final\capture\K-054.jpg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7" b="98131" l="0" r="100000">
                        <a14:foregroundMark x1="28289" y1="73832" x2="28289" y2="73832"/>
                        <a14:foregroundMark x1="5263" y1="48598" x2="5263" y2="48598"/>
                        <a14:foregroundMark x1="42763" y1="58879" x2="42763" y2="58879"/>
                        <a14:foregroundMark x1="84539" y1="43925" x2="84539" y2="43925"/>
                        <a14:foregroundMark x1="83553" y1="56075" x2="83553" y2="56075"/>
                        <a14:foregroundMark x1="93092" y1="86449" x2="93092" y2="86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816" y="1470044"/>
            <a:ext cx="1317174" cy="57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bty\Desktop\Final\capture\K-053.jp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5434" y1="28302" x2="25434" y2="28302"/>
                        <a14:foregroundMark x1="42775" y1="18868" x2="42775" y2="18868"/>
                        <a14:foregroundMark x1="49133" y1="81132" x2="49133" y2="81132"/>
                        <a14:foregroundMark x1="93642" y1="58491" x2="93642" y2="58491"/>
                        <a14:backgroundMark x1="31792" y1="49057" x2="31792" y2="49057"/>
                        <a14:backgroundMark x1="48555" y1="64151" x2="48555" y2="64151"/>
                        <a14:backgroundMark x1="64740" y1="37736" x2="64740" y2="37736"/>
                        <a14:backgroundMark x1="84971" y1="92453" x2="84971" y2="92453"/>
                        <a14:backgroundMark x1="47977" y1="49057" x2="44509" y2="67925"/>
                        <a14:backgroundMark x1="43353" y1="69811" x2="43353" y2="69811"/>
                        <a14:backgroundMark x1="38150" y1="69811" x2="38150" y2="69811"/>
                        <a14:backgroundMark x1="7514" y1="45283" x2="7514" y2="45283"/>
                        <a14:backgroundMark x1="5202" y1="79245" x2="5202" y2="79245"/>
                        <a14:backgroundMark x1="17919" y1="86792" x2="17919" y2="86792"/>
                        <a14:backgroundMark x1="20809" y1="13208" x2="20809" y2="13208"/>
                        <a14:backgroundMark x1="78035" y1="28302" x2="78035" y2="28302"/>
                        <a14:backgroundMark x1="88439" y1="47170" x2="88439" y2="47170"/>
                        <a14:backgroundMark x1="96532" y1="71698" x2="96532" y2="7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169" y="2065987"/>
            <a:ext cx="1684843" cy="4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화살표 연결선 54"/>
          <p:cNvCxnSpPr/>
          <p:nvPr/>
        </p:nvCxnSpPr>
        <p:spPr>
          <a:xfrm flipV="1">
            <a:off x="3707904" y="2934889"/>
            <a:ext cx="2211595" cy="25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5889511" y="2984007"/>
            <a:ext cx="2742597" cy="96247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퀴즈내용 입력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876011" y="4093321"/>
            <a:ext cx="2742597" cy="34379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정답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입력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732513" y="4828366"/>
            <a:ext cx="1609078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353857" y="4843106"/>
            <a:ext cx="1477630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0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타원 70"/>
          <p:cNvSpPr/>
          <p:nvPr/>
        </p:nvSpPr>
        <p:spPr>
          <a:xfrm>
            <a:off x="474862" y="5938776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160" y="5988058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314842" y="184302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2027" y="49003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99699" y="60251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988508" y="60251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928083" y="49003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75192" y="60251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619319" y="1122941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586978" y="350631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962249" y="2660950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894099" y="512014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83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830136" y="1499449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268380" y="720868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77858"/>
              </p:ext>
            </p:extLst>
          </p:nvPr>
        </p:nvGraphicFramePr>
        <p:xfrm>
          <a:off x="265853" y="725485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829125" y="1564888"/>
            <a:ext cx="1866130" cy="1922213"/>
            <a:chOff x="5379622" y="1249715"/>
            <a:chExt cx="1881362" cy="1997141"/>
          </a:xfrm>
        </p:grpSpPr>
        <p:sp>
          <p:nvSpPr>
            <p:cNvPr id="87" name="하트 86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모서리가 둥근 직사각형 90"/>
          <p:cNvSpPr/>
          <p:nvPr/>
        </p:nvSpPr>
        <p:spPr>
          <a:xfrm>
            <a:off x="3245317" y="2025989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61" y="5862328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111054" y="5801221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1927096" y="5141679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456823" y="5141679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97" name="직선 연결선 96"/>
          <p:cNvCxnSpPr/>
          <p:nvPr/>
        </p:nvCxnSpPr>
        <p:spPr>
          <a:xfrm>
            <a:off x="2409529" y="5141679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130070" y="5147000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574072" y="1562740"/>
            <a:ext cx="104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심플</a:t>
            </a:r>
            <a:endParaRPr lang="en-US" altLang="ko-KR" dirty="0" smtClean="0"/>
          </a:p>
          <a:p>
            <a:r>
              <a:rPr lang="ko-KR" altLang="en-US" dirty="0" smtClean="0"/>
              <a:t>퀴즈를 풀다</a:t>
            </a:r>
            <a:endParaRPr lang="en-US" altLang="ko-KR" dirty="0" smtClean="0"/>
          </a:p>
        </p:txBody>
      </p:sp>
      <p:grpSp>
        <p:nvGrpSpPr>
          <p:cNvPr id="100" name="그룹 99"/>
          <p:cNvGrpSpPr/>
          <p:nvPr/>
        </p:nvGrpSpPr>
        <p:grpSpPr>
          <a:xfrm>
            <a:off x="516187" y="1522161"/>
            <a:ext cx="461568" cy="342660"/>
            <a:chOff x="4570455" y="1417294"/>
            <a:chExt cx="698759" cy="518746"/>
          </a:xfrm>
        </p:grpSpPr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타원 101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모서리가 둥근 직사각형 103"/>
          <p:cNvSpPr/>
          <p:nvPr/>
        </p:nvSpPr>
        <p:spPr>
          <a:xfrm>
            <a:off x="587057" y="1870679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637041" y="1885905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415180" y="2993475"/>
            <a:ext cx="2636750" cy="370825"/>
            <a:chOff x="4888887" y="2779254"/>
            <a:chExt cx="2636750" cy="370825"/>
          </a:xfrm>
        </p:grpSpPr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모서리가 둥근 직사각형 107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10" name="타원 109"/>
          <p:cNvSpPr/>
          <p:nvPr/>
        </p:nvSpPr>
        <p:spPr>
          <a:xfrm>
            <a:off x="448372" y="2999504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058662" y="4796054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83470" y="4005783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33454" y="4021009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11593" y="5128579"/>
            <a:ext cx="2636750" cy="370825"/>
            <a:chOff x="4888887" y="2779254"/>
            <a:chExt cx="2636750" cy="370825"/>
          </a:xfrm>
        </p:grpSpPr>
        <p:pic>
          <p:nvPicPr>
            <p:cNvPr id="11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6" name="모서리가 둥근 직사각형 115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18" name="타원 117"/>
          <p:cNvSpPr/>
          <p:nvPr/>
        </p:nvSpPr>
        <p:spPr>
          <a:xfrm>
            <a:off x="544785" y="5134608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445614" y="3668389"/>
            <a:ext cx="461568" cy="342660"/>
            <a:chOff x="4570455" y="1417294"/>
            <a:chExt cx="698759" cy="518746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타원 120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1/2 액자 122"/>
          <p:cNvSpPr/>
          <p:nvPr/>
        </p:nvSpPr>
        <p:spPr>
          <a:xfrm rot="13500000">
            <a:off x="2705510" y="1608863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1/2 액자 123"/>
          <p:cNvSpPr/>
          <p:nvPr/>
        </p:nvSpPr>
        <p:spPr>
          <a:xfrm rot="13500000">
            <a:off x="2734949" y="3703443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19738" y="1813171"/>
            <a:ext cx="2960342" cy="2334796"/>
          </a:xfrm>
          <a:prstGeom prst="rect">
            <a:avLst/>
          </a:prstGeom>
          <a:gradFill>
            <a:gsLst>
              <a:gs pos="0">
                <a:srgbClr val="EFFEFF"/>
              </a:gs>
              <a:gs pos="50000">
                <a:schemeClr val="bg1">
                  <a:lumMod val="95000"/>
                </a:schemeClr>
              </a:gs>
              <a:gs pos="100000">
                <a:srgbClr val="C8E5F8"/>
              </a:gs>
            </a:gsLst>
            <a:lin ang="5400000" scaled="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>
            <a:off x="319737" y="2122874"/>
            <a:ext cx="2950972" cy="449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93" y="2248874"/>
            <a:ext cx="494937" cy="48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" name="타원 127"/>
          <p:cNvSpPr/>
          <p:nvPr/>
        </p:nvSpPr>
        <p:spPr>
          <a:xfrm>
            <a:off x="1531773" y="2266478"/>
            <a:ext cx="420663" cy="42863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 flipH="1">
            <a:off x="1236196" y="2440220"/>
            <a:ext cx="134108" cy="1366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466759" y="2693696"/>
            <a:ext cx="2671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막내둥이님이 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심플</a:t>
            </a:r>
            <a:r>
              <a:rPr lang="ko-KR" altLang="en-US" sz="1400" dirty="0" smtClean="0"/>
              <a:t> 퀴즈를 제출하셨습니다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수락하시겠습니까</a:t>
            </a:r>
            <a:r>
              <a:rPr lang="en-US" altLang="ko-KR" sz="1400" dirty="0" smtClean="0"/>
              <a:t>?</a:t>
            </a:r>
          </a:p>
          <a:p>
            <a:pPr algn="ctr"/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367121" y="3532912"/>
            <a:ext cx="1480067" cy="566469"/>
            <a:chOff x="7631153" y="3460785"/>
            <a:chExt cx="1214584" cy="585469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7631153" y="3460785"/>
              <a:ext cx="1214584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927629" y="3559043"/>
              <a:ext cx="754981" cy="364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도전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!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209676" y="1777871"/>
            <a:ext cx="21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  <a:r>
              <a:rPr lang="ko-KR" altLang="en-US" dirty="0" smtClean="0"/>
              <a:t> 알림</a:t>
            </a:r>
            <a:endParaRPr lang="ko-KR" altLang="en-US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267479" y="1253746"/>
            <a:ext cx="3099875" cy="366673"/>
            <a:chOff x="7631657" y="3434533"/>
            <a:chExt cx="1348148" cy="585469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모서리가 둥근 직사각형 137"/>
          <p:cNvSpPr/>
          <p:nvPr/>
        </p:nvSpPr>
        <p:spPr>
          <a:xfrm>
            <a:off x="1847188" y="3532913"/>
            <a:ext cx="1423521" cy="566468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안할래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cxnSp>
        <p:nvCxnSpPr>
          <p:cNvPr id="140" name="직선 화살표 연결선 139"/>
          <p:cNvCxnSpPr/>
          <p:nvPr/>
        </p:nvCxnSpPr>
        <p:spPr>
          <a:xfrm flipV="1">
            <a:off x="1599923" y="3056040"/>
            <a:ext cx="3188101" cy="633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4845496" y="6036476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4877794" y="6085758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7685476" y="194072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4622661" y="58773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670333" y="70021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7359142" y="70021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5298717" y="58773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945826" y="70021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5989953" y="1220641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957612" y="360401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332883" y="2758650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264733" y="521784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15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40498" y="1597149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직사각형 156"/>
          <p:cNvSpPr/>
          <p:nvPr/>
        </p:nvSpPr>
        <p:spPr>
          <a:xfrm>
            <a:off x="4639014" y="818568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361881"/>
              </p:ext>
            </p:extLst>
          </p:nvPr>
        </p:nvGraphicFramePr>
        <p:xfrm>
          <a:off x="4636487" y="823185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59" name="그룹 158"/>
          <p:cNvGrpSpPr/>
          <p:nvPr/>
        </p:nvGrpSpPr>
        <p:grpSpPr>
          <a:xfrm>
            <a:off x="5199759" y="1662588"/>
            <a:ext cx="1866130" cy="1922213"/>
            <a:chOff x="5379622" y="1249715"/>
            <a:chExt cx="1881362" cy="1997141"/>
          </a:xfrm>
        </p:grpSpPr>
        <p:sp>
          <p:nvSpPr>
            <p:cNvPr id="160" name="하트 159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모서리가 둥근 직사각형 163"/>
          <p:cNvSpPr/>
          <p:nvPr/>
        </p:nvSpPr>
        <p:spPr>
          <a:xfrm>
            <a:off x="7615951" y="2123689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5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95" y="5960028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5481688" y="5898921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/>
          <p:cNvSpPr txBox="1"/>
          <p:nvPr/>
        </p:nvSpPr>
        <p:spPr>
          <a:xfrm>
            <a:off x="6297730" y="5239379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827457" y="5239379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70" name="직선 연결선 169"/>
          <p:cNvCxnSpPr/>
          <p:nvPr/>
        </p:nvCxnSpPr>
        <p:spPr>
          <a:xfrm>
            <a:off x="6780163" y="5239379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5500704" y="5244700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/>
          <p:cNvGrpSpPr/>
          <p:nvPr/>
        </p:nvGrpSpPr>
        <p:grpSpPr>
          <a:xfrm>
            <a:off x="4886821" y="1619861"/>
            <a:ext cx="461568" cy="342660"/>
            <a:chOff x="4570455" y="1417294"/>
            <a:chExt cx="698759" cy="518746"/>
          </a:xfrm>
        </p:grpSpPr>
        <p:pic>
          <p:nvPicPr>
            <p:cNvPr id="17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" name="타원 173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6" name="모서리가 둥근 직사각형 175"/>
          <p:cNvSpPr/>
          <p:nvPr/>
        </p:nvSpPr>
        <p:spPr>
          <a:xfrm>
            <a:off x="4957691" y="1968379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5007675" y="1983605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178" name="그룹 177"/>
          <p:cNvGrpSpPr/>
          <p:nvPr/>
        </p:nvGrpSpPr>
        <p:grpSpPr>
          <a:xfrm>
            <a:off x="4785814" y="3091175"/>
            <a:ext cx="2636750" cy="370825"/>
            <a:chOff x="4888887" y="2779254"/>
            <a:chExt cx="2636750" cy="370825"/>
          </a:xfrm>
        </p:grpSpPr>
        <p:pic>
          <p:nvPicPr>
            <p:cNvPr id="17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0" name="모서리가 둥근 직사각형 179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82" name="타원 181"/>
          <p:cNvSpPr/>
          <p:nvPr/>
        </p:nvSpPr>
        <p:spPr>
          <a:xfrm>
            <a:off x="4819006" y="3097204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5429296" y="4893754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5054104" y="4103483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5104088" y="4118709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186" name="그룹 185"/>
          <p:cNvGrpSpPr/>
          <p:nvPr/>
        </p:nvGrpSpPr>
        <p:grpSpPr>
          <a:xfrm>
            <a:off x="4882227" y="5226279"/>
            <a:ext cx="2636750" cy="370825"/>
            <a:chOff x="4888887" y="2779254"/>
            <a:chExt cx="2636750" cy="370825"/>
          </a:xfrm>
        </p:grpSpPr>
        <p:pic>
          <p:nvPicPr>
            <p:cNvPr id="18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8" name="모서리가 둥근 직사각형 187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90" name="타원 189"/>
          <p:cNvSpPr/>
          <p:nvPr/>
        </p:nvSpPr>
        <p:spPr>
          <a:xfrm>
            <a:off x="4915419" y="5232308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4816248" y="3766089"/>
            <a:ext cx="461568" cy="342660"/>
            <a:chOff x="4570455" y="1417294"/>
            <a:chExt cx="698759" cy="518746"/>
          </a:xfrm>
        </p:grpSpPr>
        <p:pic>
          <p:nvPicPr>
            <p:cNvPr id="19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3" name="타원 192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1/2 액자 194"/>
          <p:cNvSpPr/>
          <p:nvPr/>
        </p:nvSpPr>
        <p:spPr>
          <a:xfrm rot="13500000">
            <a:off x="7076144" y="1706563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6" name="1/2 액자 195"/>
          <p:cNvSpPr/>
          <p:nvPr/>
        </p:nvSpPr>
        <p:spPr>
          <a:xfrm rot="13500000">
            <a:off x="7105583" y="3801143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690372" y="1910871"/>
            <a:ext cx="2960342" cy="2334796"/>
          </a:xfrm>
          <a:prstGeom prst="rect">
            <a:avLst/>
          </a:prstGeom>
          <a:gradFill>
            <a:gsLst>
              <a:gs pos="0">
                <a:srgbClr val="EFFEFF"/>
              </a:gs>
              <a:gs pos="50000">
                <a:schemeClr val="bg1">
                  <a:lumMod val="95000"/>
                </a:schemeClr>
              </a:gs>
              <a:gs pos="100000">
                <a:srgbClr val="C8E5F8"/>
              </a:gs>
            </a:gsLst>
            <a:lin ang="5400000" scaled="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/>
          <p:cNvCxnSpPr/>
          <p:nvPr/>
        </p:nvCxnSpPr>
        <p:spPr>
          <a:xfrm>
            <a:off x="4690371" y="2220574"/>
            <a:ext cx="2950972" cy="449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4837393" y="2791396"/>
            <a:ext cx="267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아버지의 휴대전화 뒷자리는</a:t>
            </a:r>
            <a:r>
              <a:rPr lang="en-US" altLang="ko-KR" sz="1400" dirty="0"/>
              <a:t>? </a:t>
            </a:r>
          </a:p>
        </p:txBody>
      </p:sp>
      <p:grpSp>
        <p:nvGrpSpPr>
          <p:cNvPr id="203" name="그룹 202"/>
          <p:cNvGrpSpPr/>
          <p:nvPr/>
        </p:nvGrpSpPr>
        <p:grpSpPr>
          <a:xfrm>
            <a:off x="4737755" y="3630612"/>
            <a:ext cx="1480067" cy="566469"/>
            <a:chOff x="7631153" y="3460785"/>
            <a:chExt cx="1214584" cy="585469"/>
          </a:xfrm>
        </p:grpSpPr>
        <p:sp>
          <p:nvSpPr>
            <p:cNvPr id="204" name="모서리가 둥근 직사각형 203"/>
            <p:cNvSpPr/>
            <p:nvPr/>
          </p:nvSpPr>
          <p:spPr>
            <a:xfrm>
              <a:off x="7631153" y="3460785"/>
              <a:ext cx="1214584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39756" y="3559043"/>
              <a:ext cx="754981" cy="38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mtClean="0">
                  <a:solidFill>
                    <a:schemeClr val="bg1"/>
                  </a:solidFill>
                </a:rPr>
                <a:t>확인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5580310" y="1875571"/>
            <a:ext cx="21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  <a:r>
              <a:rPr lang="ko-KR" altLang="en-US" dirty="0" smtClean="0"/>
              <a:t> 알림</a:t>
            </a:r>
            <a:endParaRPr lang="ko-KR" altLang="en-US" dirty="0"/>
          </a:p>
        </p:txBody>
      </p:sp>
      <p:grpSp>
        <p:nvGrpSpPr>
          <p:cNvPr id="207" name="그룹 206"/>
          <p:cNvGrpSpPr/>
          <p:nvPr/>
        </p:nvGrpSpPr>
        <p:grpSpPr>
          <a:xfrm>
            <a:off x="4638113" y="1351446"/>
            <a:ext cx="3099875" cy="366673"/>
            <a:chOff x="7631657" y="3434533"/>
            <a:chExt cx="1348148" cy="585469"/>
          </a:xfrm>
        </p:grpSpPr>
        <p:sp>
          <p:nvSpPr>
            <p:cNvPr id="208" name="모서리가 둥근 직사각형 207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2" name="모서리가 둥근 직사각형 211"/>
          <p:cNvSpPr/>
          <p:nvPr/>
        </p:nvSpPr>
        <p:spPr>
          <a:xfrm>
            <a:off x="6217822" y="3630613"/>
            <a:ext cx="1423521" cy="566468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역시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안할래</a:t>
            </a:r>
            <a:r>
              <a:rPr lang="en-US" altLang="ko-KR" sz="1400" b="1" dirty="0" smtClean="0"/>
              <a:t>..</a:t>
            </a:r>
            <a:endParaRPr lang="ko-KR" altLang="en-US" sz="1400" b="1" dirty="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4957691" y="3189841"/>
            <a:ext cx="2352200" cy="35275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정답 입력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타원 110"/>
          <p:cNvSpPr/>
          <p:nvPr/>
        </p:nvSpPr>
        <p:spPr>
          <a:xfrm>
            <a:off x="5750087" y="6006286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5782385" y="6055568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590067" y="191053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527252" y="55754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74924" y="67002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263733" y="67002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203308" y="55754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850417" y="67002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894544" y="1190451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62203" y="357382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237474" y="2728460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169324" y="518765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123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59470" y="1573021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직사각형 123"/>
          <p:cNvSpPr/>
          <p:nvPr/>
        </p:nvSpPr>
        <p:spPr>
          <a:xfrm>
            <a:off x="5563101" y="788378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84898"/>
              </p:ext>
            </p:extLst>
          </p:nvPr>
        </p:nvGraphicFramePr>
        <p:xfrm>
          <a:off x="5541078" y="792995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26" name="그룹 125"/>
          <p:cNvGrpSpPr/>
          <p:nvPr/>
        </p:nvGrpSpPr>
        <p:grpSpPr>
          <a:xfrm>
            <a:off x="5719415" y="1432996"/>
            <a:ext cx="1193968" cy="1325575"/>
            <a:chOff x="4965177" y="1180524"/>
            <a:chExt cx="1160128" cy="654470"/>
          </a:xfrm>
        </p:grpSpPr>
        <p:sp>
          <p:nvSpPr>
            <p:cNvPr id="131" name="TextBox 130"/>
            <p:cNvSpPr txBox="1"/>
            <p:nvPr/>
          </p:nvSpPr>
          <p:spPr>
            <a:xfrm>
              <a:off x="5165512" y="1683037"/>
              <a:ext cx="959793" cy="151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내용 입</a:t>
              </a:r>
              <a:r>
                <a:rPr lang="ko-KR" altLang="en-US" sz="1400" dirty="0">
                  <a:solidFill>
                    <a:schemeClr val="bg1">
                      <a:lumMod val="65000"/>
                    </a:schemeClr>
                  </a:solidFill>
                </a:rPr>
                <a:t>력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65177" y="1180524"/>
              <a:ext cx="653059" cy="14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/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8520542" y="2093499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1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86" y="5929838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6386279" y="5868731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bty\Desktop\Final\capture\K-051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3390" y1="50000" x2="53390" y2="50000"/>
                        <a14:foregroundMark x1="68644" y1="36667" x2="68644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671" y="3905466"/>
            <a:ext cx="551755" cy="5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TextBox 237"/>
          <p:cNvSpPr txBox="1"/>
          <p:nvPr/>
        </p:nvSpPr>
        <p:spPr>
          <a:xfrm>
            <a:off x="5833412" y="1449527"/>
            <a:ext cx="244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새 글 쓰기</a:t>
            </a:r>
            <a:endParaRPr lang="ko-KR" altLang="en-US" b="1" dirty="0"/>
          </a:p>
        </p:txBody>
      </p:sp>
      <p:sp>
        <p:nvSpPr>
          <p:cNvPr id="240" name="TextBox 239"/>
          <p:cNvSpPr txBox="1"/>
          <p:nvPr/>
        </p:nvSpPr>
        <p:spPr>
          <a:xfrm>
            <a:off x="3439020" y="19726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가족이야기 </a:t>
            </a:r>
            <a:r>
              <a:rPr lang="en-US" altLang="ko-KR" dirty="0" smtClean="0"/>
              <a:t>– </a:t>
            </a:r>
          </a:p>
          <a:p>
            <a:r>
              <a:rPr lang="ko-KR" altLang="en-US" dirty="0" smtClean="0"/>
              <a:t>새 글 쓰기</a:t>
            </a:r>
            <a:endParaRPr lang="ko-KR" altLang="en-US" dirty="0"/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5787883" y="2233242"/>
            <a:ext cx="2610417" cy="2201957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055" y="3957423"/>
            <a:ext cx="395154" cy="4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" name="타원 308"/>
          <p:cNvSpPr/>
          <p:nvPr/>
        </p:nvSpPr>
        <p:spPr>
          <a:xfrm>
            <a:off x="5814162" y="4598597"/>
            <a:ext cx="117594" cy="140559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TextBox 309"/>
          <p:cNvSpPr txBox="1"/>
          <p:nvPr/>
        </p:nvSpPr>
        <p:spPr>
          <a:xfrm>
            <a:off x="6035716" y="4545960"/>
            <a:ext cx="1006437" cy="2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가족공개</a:t>
            </a:r>
            <a:endParaRPr lang="ko-KR" altLang="en-US" sz="1200" dirty="0"/>
          </a:p>
        </p:txBody>
      </p:sp>
      <p:sp>
        <p:nvSpPr>
          <p:cNvPr id="311" name="타원 310"/>
          <p:cNvSpPr/>
          <p:nvPr/>
        </p:nvSpPr>
        <p:spPr>
          <a:xfrm>
            <a:off x="7024025" y="4612497"/>
            <a:ext cx="125537" cy="1412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TextBox 311"/>
          <p:cNvSpPr txBox="1"/>
          <p:nvPr/>
        </p:nvSpPr>
        <p:spPr>
          <a:xfrm>
            <a:off x="7297187" y="4538630"/>
            <a:ext cx="107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이웃공개</a:t>
            </a:r>
            <a:endParaRPr lang="ko-KR" altLang="en-US" sz="1200" dirty="0"/>
          </a:p>
        </p:txBody>
      </p:sp>
      <p:sp>
        <p:nvSpPr>
          <p:cNvPr id="380" name="타원 379"/>
          <p:cNvSpPr/>
          <p:nvPr/>
        </p:nvSpPr>
        <p:spPr>
          <a:xfrm>
            <a:off x="378799" y="5947697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411097" y="5996979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모서리가 둥근 직사각형 381"/>
          <p:cNvSpPr/>
          <p:nvPr/>
        </p:nvSpPr>
        <p:spPr>
          <a:xfrm>
            <a:off x="3218779" y="1851942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TextBox 382"/>
          <p:cNvSpPr txBox="1"/>
          <p:nvPr/>
        </p:nvSpPr>
        <p:spPr>
          <a:xfrm>
            <a:off x="155964" y="49895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2203636" y="61144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385" name="TextBox 384"/>
          <p:cNvSpPr txBox="1"/>
          <p:nvPr/>
        </p:nvSpPr>
        <p:spPr>
          <a:xfrm>
            <a:off x="2892445" y="61144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386" name="TextBox 385"/>
          <p:cNvSpPr txBox="1"/>
          <p:nvPr/>
        </p:nvSpPr>
        <p:spPr>
          <a:xfrm>
            <a:off x="832020" y="498958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1479129" y="61143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388" name="TextBox 387"/>
          <p:cNvSpPr txBox="1"/>
          <p:nvPr/>
        </p:nvSpPr>
        <p:spPr>
          <a:xfrm>
            <a:off x="1523256" y="1131862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89" name="TextBox 388"/>
          <p:cNvSpPr txBox="1"/>
          <p:nvPr/>
        </p:nvSpPr>
        <p:spPr>
          <a:xfrm>
            <a:off x="1490915" y="351524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90" name="TextBox 389"/>
          <p:cNvSpPr txBox="1"/>
          <p:nvPr/>
        </p:nvSpPr>
        <p:spPr>
          <a:xfrm>
            <a:off x="866186" y="2669871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391" name="TextBox 390"/>
          <p:cNvSpPr txBox="1"/>
          <p:nvPr/>
        </p:nvSpPr>
        <p:spPr>
          <a:xfrm>
            <a:off x="798036" y="5129069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392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926199" y="1508370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3" name="직사각형 392"/>
          <p:cNvSpPr/>
          <p:nvPr/>
        </p:nvSpPr>
        <p:spPr>
          <a:xfrm>
            <a:off x="172317" y="729789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4" name="표 3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93697"/>
              </p:ext>
            </p:extLst>
          </p:nvPr>
        </p:nvGraphicFramePr>
        <p:xfrm>
          <a:off x="169790" y="734406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395" name="그룹 394"/>
          <p:cNvGrpSpPr/>
          <p:nvPr/>
        </p:nvGrpSpPr>
        <p:grpSpPr>
          <a:xfrm>
            <a:off x="711370" y="1597677"/>
            <a:ext cx="1866130" cy="1922213"/>
            <a:chOff x="5379622" y="1249715"/>
            <a:chExt cx="1881362" cy="1997141"/>
          </a:xfrm>
        </p:grpSpPr>
        <p:sp>
          <p:nvSpPr>
            <p:cNvPr id="397" name="하트 396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399" name="직선 연결선 398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1" name="모서리가 둥근 직사각형 400"/>
          <p:cNvSpPr/>
          <p:nvPr/>
        </p:nvSpPr>
        <p:spPr>
          <a:xfrm>
            <a:off x="3149254" y="2034910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2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8" y="5871249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014991" y="5810142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" name="TextBox 405"/>
          <p:cNvSpPr txBox="1"/>
          <p:nvPr/>
        </p:nvSpPr>
        <p:spPr>
          <a:xfrm>
            <a:off x="1831033" y="5150600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2360760" y="5150600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408" name="직선 연결선 407"/>
          <p:cNvCxnSpPr/>
          <p:nvPr/>
        </p:nvCxnSpPr>
        <p:spPr>
          <a:xfrm>
            <a:off x="2313466" y="5150600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연결선 408"/>
          <p:cNvCxnSpPr/>
          <p:nvPr/>
        </p:nvCxnSpPr>
        <p:spPr>
          <a:xfrm>
            <a:off x="1034007" y="5155921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" name="그룹 409"/>
          <p:cNvGrpSpPr/>
          <p:nvPr/>
        </p:nvGrpSpPr>
        <p:grpSpPr>
          <a:xfrm>
            <a:off x="420124" y="1531082"/>
            <a:ext cx="461568" cy="342660"/>
            <a:chOff x="4570455" y="1417294"/>
            <a:chExt cx="698759" cy="518746"/>
          </a:xfrm>
        </p:grpSpPr>
        <p:pic>
          <p:nvPicPr>
            <p:cNvPr id="41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2" name="타원 411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타원 412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4" name="모서리가 둥근 직사각형 413"/>
          <p:cNvSpPr/>
          <p:nvPr/>
        </p:nvSpPr>
        <p:spPr>
          <a:xfrm>
            <a:off x="490994" y="1879600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TextBox 414"/>
          <p:cNvSpPr txBox="1"/>
          <p:nvPr/>
        </p:nvSpPr>
        <p:spPr>
          <a:xfrm>
            <a:off x="540978" y="1894826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416" name="그룹 415"/>
          <p:cNvGrpSpPr/>
          <p:nvPr/>
        </p:nvGrpSpPr>
        <p:grpSpPr>
          <a:xfrm>
            <a:off x="319117" y="3002396"/>
            <a:ext cx="2636750" cy="370825"/>
            <a:chOff x="4888887" y="2779254"/>
            <a:chExt cx="2636750" cy="370825"/>
          </a:xfrm>
        </p:grpSpPr>
        <p:pic>
          <p:nvPicPr>
            <p:cNvPr id="417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8" name="모서리가 둥근 직사각형 417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19" name="모서리가 둥근 직사각형 418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20" name="타원 419"/>
          <p:cNvSpPr/>
          <p:nvPr/>
        </p:nvSpPr>
        <p:spPr>
          <a:xfrm>
            <a:off x="352309" y="3008425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1" name="TextBox 420"/>
          <p:cNvSpPr txBox="1"/>
          <p:nvPr/>
        </p:nvSpPr>
        <p:spPr>
          <a:xfrm>
            <a:off x="962599" y="4804975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422" name="그룹 421"/>
          <p:cNvGrpSpPr/>
          <p:nvPr/>
        </p:nvGrpSpPr>
        <p:grpSpPr>
          <a:xfrm>
            <a:off x="777224" y="3692427"/>
            <a:ext cx="1866130" cy="1922213"/>
            <a:chOff x="5379622" y="1249715"/>
            <a:chExt cx="1881362" cy="1997141"/>
          </a:xfrm>
        </p:grpSpPr>
        <p:sp>
          <p:nvSpPr>
            <p:cNvPr id="424" name="하트 423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426" name="직선 연결선 425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 426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8" name="모서리가 둥근 직사각형 427"/>
          <p:cNvSpPr/>
          <p:nvPr/>
        </p:nvSpPr>
        <p:spPr>
          <a:xfrm>
            <a:off x="587407" y="4014704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TextBox 428"/>
          <p:cNvSpPr txBox="1"/>
          <p:nvPr/>
        </p:nvSpPr>
        <p:spPr>
          <a:xfrm>
            <a:off x="637391" y="4029930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430" name="그룹 429"/>
          <p:cNvGrpSpPr/>
          <p:nvPr/>
        </p:nvGrpSpPr>
        <p:grpSpPr>
          <a:xfrm>
            <a:off x="415530" y="5137500"/>
            <a:ext cx="2636750" cy="370825"/>
            <a:chOff x="4888887" y="2779254"/>
            <a:chExt cx="2636750" cy="370825"/>
          </a:xfrm>
        </p:grpSpPr>
        <p:pic>
          <p:nvPicPr>
            <p:cNvPr id="4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2" name="모서리가 둥근 직사각형 431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33" name="모서리가 둥근 직사각형 432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34" name="타원 433"/>
          <p:cNvSpPr/>
          <p:nvPr/>
        </p:nvSpPr>
        <p:spPr>
          <a:xfrm>
            <a:off x="448722" y="5143529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5" name="그룹 434"/>
          <p:cNvGrpSpPr/>
          <p:nvPr/>
        </p:nvGrpSpPr>
        <p:grpSpPr>
          <a:xfrm>
            <a:off x="349551" y="3677310"/>
            <a:ext cx="461568" cy="342660"/>
            <a:chOff x="4570455" y="1417294"/>
            <a:chExt cx="698759" cy="518746"/>
          </a:xfrm>
        </p:grpSpPr>
        <p:pic>
          <p:nvPicPr>
            <p:cNvPr id="43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7" name="타원 436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타원 437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73" name="1/2 액자 3072"/>
          <p:cNvSpPr/>
          <p:nvPr/>
        </p:nvSpPr>
        <p:spPr>
          <a:xfrm rot="13500000">
            <a:off x="2609447" y="159384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1" name="1/2 액자 450"/>
          <p:cNvSpPr/>
          <p:nvPr/>
        </p:nvSpPr>
        <p:spPr>
          <a:xfrm rot="13500000">
            <a:off x="2638885" y="3712363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6169324" y="518765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sp>
        <p:nvSpPr>
          <p:cNvPr id="459" name="모서리가 둥근 직사각형 458"/>
          <p:cNvSpPr/>
          <p:nvPr/>
        </p:nvSpPr>
        <p:spPr>
          <a:xfrm>
            <a:off x="5872959" y="5025350"/>
            <a:ext cx="1162323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TextBox 459"/>
          <p:cNvSpPr txBox="1"/>
          <p:nvPr/>
        </p:nvSpPr>
        <p:spPr>
          <a:xfrm>
            <a:off x="6076630" y="5111079"/>
            <a:ext cx="75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등록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7035282" y="5032992"/>
            <a:ext cx="1169489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TextBox 461"/>
          <p:cNvSpPr txBox="1"/>
          <p:nvPr/>
        </p:nvSpPr>
        <p:spPr>
          <a:xfrm>
            <a:off x="7242536" y="5103436"/>
            <a:ext cx="75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취소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66" name="직선 화살표 연결선 165"/>
          <p:cNvCxnSpPr/>
          <p:nvPr/>
        </p:nvCxnSpPr>
        <p:spPr>
          <a:xfrm>
            <a:off x="2695566" y="1321256"/>
            <a:ext cx="2582132" cy="7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466905" y="3669214"/>
            <a:ext cx="2172724" cy="1588196"/>
            <a:chOff x="3273216" y="3667641"/>
            <a:chExt cx="2172724" cy="1588196"/>
          </a:xfrm>
        </p:grpSpPr>
        <p:grpSp>
          <p:nvGrpSpPr>
            <p:cNvPr id="138" name="그룹 137"/>
            <p:cNvGrpSpPr/>
            <p:nvPr/>
          </p:nvGrpSpPr>
          <p:grpSpPr>
            <a:xfrm>
              <a:off x="3273216" y="3667641"/>
              <a:ext cx="2172724" cy="1588196"/>
              <a:chOff x="5796136" y="1769281"/>
              <a:chExt cx="2831585" cy="1860291"/>
            </a:xfrm>
          </p:grpSpPr>
          <p:grpSp>
            <p:nvGrpSpPr>
              <p:cNvPr id="139" name="그룹 138"/>
              <p:cNvGrpSpPr/>
              <p:nvPr/>
            </p:nvGrpSpPr>
            <p:grpSpPr>
              <a:xfrm>
                <a:off x="5796136" y="1769281"/>
                <a:ext cx="2810942" cy="1860291"/>
                <a:chOff x="5796136" y="1769281"/>
                <a:chExt cx="2810942" cy="1860291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5796136" y="1769281"/>
                  <a:ext cx="2810942" cy="1860291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3" name="직선 연결선 142"/>
                <p:cNvCxnSpPr/>
                <p:nvPr/>
              </p:nvCxnSpPr>
              <p:spPr>
                <a:xfrm>
                  <a:off x="5796136" y="2132856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TextBox 139"/>
              <p:cNvSpPr txBox="1"/>
              <p:nvPr/>
            </p:nvSpPr>
            <p:spPr>
              <a:xfrm>
                <a:off x="6012160" y="1780871"/>
                <a:ext cx="1584175" cy="36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입력 오류</a:t>
                </a:r>
                <a:r>
                  <a:rPr lang="en-US" altLang="ko-KR" sz="1400" dirty="0" smtClean="0"/>
                  <a:t>	</a:t>
                </a:r>
                <a:endParaRPr lang="ko-KR" altLang="en-US" sz="14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924792" y="2541705"/>
                <a:ext cx="2702929" cy="315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50" dirty="0" smtClean="0"/>
                  <a:t>내용이 입력되지 않았습니다</a:t>
                </a:r>
                <a:endParaRPr lang="ko-KR" altLang="en-US" sz="1150" dirty="0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3860304" y="4776279"/>
              <a:ext cx="1081145" cy="416490"/>
              <a:chOff x="6782555" y="5032992"/>
              <a:chExt cx="1169489" cy="456307"/>
            </a:xfrm>
          </p:grpSpPr>
          <p:sp>
            <p:nvSpPr>
              <p:cNvPr id="145" name="모서리가 둥근 직사각형 144"/>
              <p:cNvSpPr/>
              <p:nvPr/>
            </p:nvSpPr>
            <p:spPr>
              <a:xfrm>
                <a:off x="6782555" y="5032992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989811" y="5103436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6" name="직선 화살표 연결선 5"/>
          <p:cNvCxnSpPr>
            <a:stCxn id="460" idx="2"/>
          </p:cNvCxnSpPr>
          <p:nvPr/>
        </p:nvCxnSpPr>
        <p:spPr>
          <a:xfrm flipH="1" flipV="1">
            <a:off x="5076056" y="4842149"/>
            <a:ext cx="1378065" cy="576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531519" y="1525967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547664" y="3666510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171416" y="1217225"/>
            <a:ext cx="3099875" cy="339567"/>
            <a:chOff x="7631657" y="3434533"/>
            <a:chExt cx="1348148" cy="585469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글 쓰기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0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타원 70"/>
          <p:cNvSpPr/>
          <p:nvPr/>
        </p:nvSpPr>
        <p:spPr>
          <a:xfrm>
            <a:off x="-1945810" y="581801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-1913512" y="586729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894170" y="1722259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-2168645" y="36927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-120973" y="48175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67836" y="48175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-1492589" y="36927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-845480" y="48175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-801353" y="100217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-833694" y="3385557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-1458423" y="254018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-1526573" y="4999386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83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250808" y="137868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-2152292" y="600106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38408"/>
              </p:ext>
            </p:extLst>
          </p:nvPr>
        </p:nvGraphicFramePr>
        <p:xfrm>
          <a:off x="-2154819" y="604723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-1591547" y="1444126"/>
            <a:ext cx="1866130" cy="1922213"/>
            <a:chOff x="5379622" y="1249715"/>
            <a:chExt cx="1881362" cy="1997141"/>
          </a:xfrm>
        </p:grpSpPr>
        <p:sp>
          <p:nvSpPr>
            <p:cNvPr id="87" name="하트 86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모서리가 둥근 직사각형 90"/>
          <p:cNvSpPr/>
          <p:nvPr/>
        </p:nvSpPr>
        <p:spPr>
          <a:xfrm>
            <a:off x="824645" y="1905227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411" y="5741566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-1309618" y="5680459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-493576" y="5020917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6151" y="5020917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97" name="직선 연결선 96"/>
          <p:cNvCxnSpPr/>
          <p:nvPr/>
        </p:nvCxnSpPr>
        <p:spPr>
          <a:xfrm>
            <a:off x="-11143" y="5020917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-1290602" y="5026238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153400" y="1441978"/>
            <a:ext cx="104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심플</a:t>
            </a:r>
            <a:endParaRPr lang="en-US" altLang="ko-KR" dirty="0" smtClean="0"/>
          </a:p>
          <a:p>
            <a:r>
              <a:rPr lang="ko-KR" altLang="en-US" dirty="0" smtClean="0"/>
              <a:t>퀴즈를 풀다</a:t>
            </a:r>
            <a:endParaRPr lang="en-US" altLang="ko-KR" dirty="0" smtClean="0"/>
          </a:p>
        </p:txBody>
      </p:sp>
      <p:grpSp>
        <p:nvGrpSpPr>
          <p:cNvPr id="100" name="그룹 99"/>
          <p:cNvGrpSpPr/>
          <p:nvPr/>
        </p:nvGrpSpPr>
        <p:grpSpPr>
          <a:xfrm>
            <a:off x="-1904485" y="1401399"/>
            <a:ext cx="461568" cy="342660"/>
            <a:chOff x="4570455" y="1417294"/>
            <a:chExt cx="698759" cy="518746"/>
          </a:xfrm>
        </p:grpSpPr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타원 101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모서리가 둥근 직사각형 103"/>
          <p:cNvSpPr/>
          <p:nvPr/>
        </p:nvSpPr>
        <p:spPr>
          <a:xfrm>
            <a:off x="-1833615" y="1749917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-1783631" y="1765143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-2005492" y="2872713"/>
            <a:ext cx="2636750" cy="370825"/>
            <a:chOff x="4888887" y="2779254"/>
            <a:chExt cx="2636750" cy="370825"/>
          </a:xfrm>
        </p:grpSpPr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모서리가 둥근 직사각형 107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10" name="타원 109"/>
          <p:cNvSpPr/>
          <p:nvPr/>
        </p:nvSpPr>
        <p:spPr>
          <a:xfrm>
            <a:off x="-1972300" y="2878742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-1362010" y="4675292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-1737202" y="3885021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-1687218" y="3900247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-1909079" y="5007817"/>
            <a:ext cx="2636750" cy="370825"/>
            <a:chOff x="4888887" y="2779254"/>
            <a:chExt cx="2636750" cy="370825"/>
          </a:xfrm>
        </p:grpSpPr>
        <p:pic>
          <p:nvPicPr>
            <p:cNvPr id="11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6" name="모서리가 둥근 직사각형 115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18" name="타원 117"/>
          <p:cNvSpPr/>
          <p:nvPr/>
        </p:nvSpPr>
        <p:spPr>
          <a:xfrm>
            <a:off x="-1875887" y="5013846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-1975058" y="3547627"/>
            <a:ext cx="461568" cy="342660"/>
            <a:chOff x="4570455" y="1417294"/>
            <a:chExt cx="698759" cy="518746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타원 120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1/2 액자 122"/>
          <p:cNvSpPr/>
          <p:nvPr/>
        </p:nvSpPr>
        <p:spPr>
          <a:xfrm rot="13500000">
            <a:off x="284838" y="148810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1/2 액자 123"/>
          <p:cNvSpPr/>
          <p:nvPr/>
        </p:nvSpPr>
        <p:spPr>
          <a:xfrm rot="13500000">
            <a:off x="314277" y="358268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-2100934" y="1692409"/>
            <a:ext cx="2960342" cy="2334796"/>
          </a:xfrm>
          <a:prstGeom prst="rect">
            <a:avLst/>
          </a:prstGeom>
          <a:gradFill>
            <a:gsLst>
              <a:gs pos="0">
                <a:srgbClr val="EFFEFF"/>
              </a:gs>
              <a:gs pos="50000">
                <a:schemeClr val="bg1">
                  <a:lumMod val="95000"/>
                </a:schemeClr>
              </a:gs>
              <a:gs pos="100000">
                <a:srgbClr val="C8E5F8"/>
              </a:gs>
            </a:gsLst>
            <a:lin ang="5400000" scaled="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>
            <a:off x="-2100935" y="2002112"/>
            <a:ext cx="2950972" cy="449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0579" y="2128112"/>
            <a:ext cx="494937" cy="48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" name="타원 127"/>
          <p:cNvSpPr/>
          <p:nvPr/>
        </p:nvSpPr>
        <p:spPr>
          <a:xfrm>
            <a:off x="-888899" y="2145716"/>
            <a:ext cx="420663" cy="42863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 flipH="1">
            <a:off x="-1184476" y="2319458"/>
            <a:ext cx="134108" cy="1366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-1953913" y="2572934"/>
            <a:ext cx="2671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막내둥이님이 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심플</a:t>
            </a:r>
            <a:r>
              <a:rPr lang="ko-KR" altLang="en-US" sz="1400" dirty="0" smtClean="0"/>
              <a:t> 퀴즈를 제출하셨습니다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수락하시겠습니까</a:t>
            </a:r>
            <a:r>
              <a:rPr lang="en-US" altLang="ko-KR" sz="1400" dirty="0" smtClean="0"/>
              <a:t>?</a:t>
            </a:r>
          </a:p>
          <a:p>
            <a:pPr algn="ctr"/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-2053551" y="3412150"/>
            <a:ext cx="1480067" cy="566469"/>
            <a:chOff x="7631153" y="3460785"/>
            <a:chExt cx="1214584" cy="585469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7631153" y="3460785"/>
              <a:ext cx="1214584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927629" y="3559043"/>
              <a:ext cx="754981" cy="364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도전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!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-1210996" y="1657109"/>
            <a:ext cx="21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  <a:r>
              <a:rPr lang="ko-KR" altLang="en-US" dirty="0" smtClean="0"/>
              <a:t> 알림</a:t>
            </a:r>
            <a:endParaRPr lang="ko-KR" altLang="en-US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-2153193" y="1132984"/>
            <a:ext cx="3099875" cy="366673"/>
            <a:chOff x="7631657" y="3434533"/>
            <a:chExt cx="1348148" cy="585469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모서리가 둥근 직사각형 137"/>
          <p:cNvSpPr/>
          <p:nvPr/>
        </p:nvSpPr>
        <p:spPr>
          <a:xfrm>
            <a:off x="-573484" y="3412151"/>
            <a:ext cx="1423521" cy="566468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안할래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cxnSp>
        <p:nvCxnSpPr>
          <p:cNvPr id="140" name="직선 화살표 연결선 139"/>
          <p:cNvCxnSpPr/>
          <p:nvPr/>
        </p:nvCxnSpPr>
        <p:spPr>
          <a:xfrm flipV="1">
            <a:off x="-820749" y="2935278"/>
            <a:ext cx="3188101" cy="633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2424824" y="591571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2457122" y="596499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5264804" y="1819959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2201989" y="46697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249661" y="57945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4938470" y="57945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2878045" y="46697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525154" y="57945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3569281" y="109987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536940" y="3483257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912211" y="263788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844061" y="5097086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15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9826" y="147638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직사각형 156"/>
          <p:cNvSpPr/>
          <p:nvPr/>
        </p:nvSpPr>
        <p:spPr>
          <a:xfrm>
            <a:off x="2218342" y="697806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80810"/>
              </p:ext>
            </p:extLst>
          </p:nvPr>
        </p:nvGraphicFramePr>
        <p:xfrm>
          <a:off x="2215815" y="702423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59" name="그룹 158"/>
          <p:cNvGrpSpPr/>
          <p:nvPr/>
        </p:nvGrpSpPr>
        <p:grpSpPr>
          <a:xfrm>
            <a:off x="2779087" y="1541826"/>
            <a:ext cx="1866130" cy="1922213"/>
            <a:chOff x="5379622" y="1249715"/>
            <a:chExt cx="1881362" cy="1997141"/>
          </a:xfrm>
        </p:grpSpPr>
        <p:sp>
          <p:nvSpPr>
            <p:cNvPr id="160" name="하트 159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모서리가 둥근 직사각형 163"/>
          <p:cNvSpPr/>
          <p:nvPr/>
        </p:nvSpPr>
        <p:spPr>
          <a:xfrm>
            <a:off x="5195279" y="2002927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5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23" y="5839266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3061016" y="5778159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/>
          <p:cNvSpPr txBox="1"/>
          <p:nvPr/>
        </p:nvSpPr>
        <p:spPr>
          <a:xfrm>
            <a:off x="3877058" y="5118617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406785" y="5118617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70" name="직선 연결선 169"/>
          <p:cNvCxnSpPr/>
          <p:nvPr/>
        </p:nvCxnSpPr>
        <p:spPr>
          <a:xfrm>
            <a:off x="4359491" y="5118617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3080032" y="5123938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/>
          <p:cNvGrpSpPr/>
          <p:nvPr/>
        </p:nvGrpSpPr>
        <p:grpSpPr>
          <a:xfrm>
            <a:off x="2466149" y="1499099"/>
            <a:ext cx="461568" cy="342660"/>
            <a:chOff x="4570455" y="1417294"/>
            <a:chExt cx="698759" cy="518746"/>
          </a:xfrm>
        </p:grpSpPr>
        <p:pic>
          <p:nvPicPr>
            <p:cNvPr id="17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" name="타원 173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6" name="모서리가 둥근 직사각형 175"/>
          <p:cNvSpPr/>
          <p:nvPr/>
        </p:nvSpPr>
        <p:spPr>
          <a:xfrm>
            <a:off x="2537019" y="1847617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587003" y="1862843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178" name="그룹 177"/>
          <p:cNvGrpSpPr/>
          <p:nvPr/>
        </p:nvGrpSpPr>
        <p:grpSpPr>
          <a:xfrm>
            <a:off x="2365142" y="2970413"/>
            <a:ext cx="2636750" cy="370825"/>
            <a:chOff x="4888887" y="2779254"/>
            <a:chExt cx="2636750" cy="370825"/>
          </a:xfrm>
        </p:grpSpPr>
        <p:pic>
          <p:nvPicPr>
            <p:cNvPr id="17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0" name="모서리가 둥근 직사각형 179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82" name="타원 181"/>
          <p:cNvSpPr/>
          <p:nvPr/>
        </p:nvSpPr>
        <p:spPr>
          <a:xfrm>
            <a:off x="2398334" y="2976442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3008624" y="4772992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633432" y="3982721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2683416" y="3997947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186" name="그룹 185"/>
          <p:cNvGrpSpPr/>
          <p:nvPr/>
        </p:nvGrpSpPr>
        <p:grpSpPr>
          <a:xfrm>
            <a:off x="2461555" y="5105517"/>
            <a:ext cx="2636750" cy="370825"/>
            <a:chOff x="4888887" y="2779254"/>
            <a:chExt cx="2636750" cy="370825"/>
          </a:xfrm>
        </p:grpSpPr>
        <p:pic>
          <p:nvPicPr>
            <p:cNvPr id="18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8" name="모서리가 둥근 직사각형 187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90" name="타원 189"/>
          <p:cNvSpPr/>
          <p:nvPr/>
        </p:nvSpPr>
        <p:spPr>
          <a:xfrm>
            <a:off x="2494747" y="5111546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2395576" y="3645327"/>
            <a:ext cx="461568" cy="342660"/>
            <a:chOff x="4570455" y="1417294"/>
            <a:chExt cx="698759" cy="518746"/>
          </a:xfrm>
        </p:grpSpPr>
        <p:pic>
          <p:nvPicPr>
            <p:cNvPr id="19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3" name="타원 192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1/2 액자 194"/>
          <p:cNvSpPr/>
          <p:nvPr/>
        </p:nvSpPr>
        <p:spPr>
          <a:xfrm rot="13500000">
            <a:off x="4655472" y="158580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6" name="1/2 액자 195"/>
          <p:cNvSpPr/>
          <p:nvPr/>
        </p:nvSpPr>
        <p:spPr>
          <a:xfrm rot="13500000">
            <a:off x="4684911" y="368038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2269700" y="1790109"/>
            <a:ext cx="2960342" cy="2334796"/>
          </a:xfrm>
          <a:prstGeom prst="rect">
            <a:avLst/>
          </a:prstGeom>
          <a:gradFill>
            <a:gsLst>
              <a:gs pos="0">
                <a:srgbClr val="EFFEFF"/>
              </a:gs>
              <a:gs pos="50000">
                <a:schemeClr val="bg1">
                  <a:lumMod val="95000"/>
                </a:schemeClr>
              </a:gs>
              <a:gs pos="100000">
                <a:srgbClr val="C8E5F8"/>
              </a:gs>
            </a:gsLst>
            <a:lin ang="5400000" scaled="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/>
          <p:cNvCxnSpPr/>
          <p:nvPr/>
        </p:nvCxnSpPr>
        <p:spPr>
          <a:xfrm>
            <a:off x="2269699" y="2099812"/>
            <a:ext cx="2950972" cy="449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2416721" y="2670634"/>
            <a:ext cx="267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아버지의 휴대전화 뒷자리는</a:t>
            </a:r>
            <a:r>
              <a:rPr lang="en-US" altLang="ko-KR" sz="1400" dirty="0"/>
              <a:t>? </a:t>
            </a:r>
          </a:p>
        </p:txBody>
      </p:sp>
      <p:grpSp>
        <p:nvGrpSpPr>
          <p:cNvPr id="203" name="그룹 202"/>
          <p:cNvGrpSpPr/>
          <p:nvPr/>
        </p:nvGrpSpPr>
        <p:grpSpPr>
          <a:xfrm>
            <a:off x="2317083" y="3509850"/>
            <a:ext cx="1480067" cy="566469"/>
            <a:chOff x="7631153" y="3460785"/>
            <a:chExt cx="1214584" cy="585469"/>
          </a:xfrm>
        </p:grpSpPr>
        <p:sp>
          <p:nvSpPr>
            <p:cNvPr id="204" name="모서리가 둥근 직사각형 203"/>
            <p:cNvSpPr/>
            <p:nvPr/>
          </p:nvSpPr>
          <p:spPr>
            <a:xfrm>
              <a:off x="7631153" y="3460785"/>
              <a:ext cx="1214584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39756" y="3559043"/>
              <a:ext cx="754981" cy="38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mtClean="0">
                  <a:solidFill>
                    <a:schemeClr val="bg1"/>
                  </a:solidFill>
                </a:rPr>
                <a:t>확인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3159638" y="1754809"/>
            <a:ext cx="21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  <a:r>
              <a:rPr lang="ko-KR" altLang="en-US" dirty="0" smtClean="0"/>
              <a:t> 알림</a:t>
            </a:r>
            <a:endParaRPr lang="ko-KR" altLang="en-US" dirty="0"/>
          </a:p>
        </p:txBody>
      </p:sp>
      <p:grpSp>
        <p:nvGrpSpPr>
          <p:cNvPr id="207" name="그룹 206"/>
          <p:cNvGrpSpPr/>
          <p:nvPr/>
        </p:nvGrpSpPr>
        <p:grpSpPr>
          <a:xfrm>
            <a:off x="2217441" y="1230684"/>
            <a:ext cx="3099875" cy="366673"/>
            <a:chOff x="7631657" y="3434533"/>
            <a:chExt cx="1348148" cy="585469"/>
          </a:xfrm>
        </p:grpSpPr>
        <p:sp>
          <p:nvSpPr>
            <p:cNvPr id="208" name="모서리가 둥근 직사각형 207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2" name="모서리가 둥근 직사각형 211"/>
          <p:cNvSpPr/>
          <p:nvPr/>
        </p:nvSpPr>
        <p:spPr>
          <a:xfrm>
            <a:off x="3797150" y="3509851"/>
            <a:ext cx="1423521" cy="566468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역시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안할래</a:t>
            </a:r>
            <a:r>
              <a:rPr lang="en-US" altLang="ko-KR" sz="1400" b="1" dirty="0" smtClean="0"/>
              <a:t>..</a:t>
            </a:r>
            <a:endParaRPr lang="ko-KR" altLang="en-US" sz="1400" b="1" dirty="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537019" y="3069079"/>
            <a:ext cx="2352200" cy="35275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정답 입력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5948536" y="1960182"/>
            <a:ext cx="2952328" cy="1503855"/>
            <a:chOff x="5796136" y="1781260"/>
            <a:chExt cx="2952328" cy="226998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5796136" y="1781260"/>
              <a:ext cx="2952328" cy="2269988"/>
              <a:chOff x="5796136" y="1698935"/>
              <a:chExt cx="2810942" cy="1606580"/>
            </a:xfrm>
          </p:grpSpPr>
          <p:grpSp>
            <p:nvGrpSpPr>
              <p:cNvPr id="199" name="그룹 198"/>
              <p:cNvGrpSpPr/>
              <p:nvPr/>
            </p:nvGrpSpPr>
            <p:grpSpPr>
              <a:xfrm>
                <a:off x="5796136" y="1769282"/>
                <a:ext cx="2810942" cy="1536233"/>
                <a:chOff x="5796136" y="1769282"/>
                <a:chExt cx="2810942" cy="1536233"/>
              </a:xfrm>
            </p:grpSpPr>
            <p:sp>
              <p:nvSpPr>
                <p:cNvPr id="210" name="직사각형 209"/>
                <p:cNvSpPr/>
                <p:nvPr/>
              </p:nvSpPr>
              <p:spPr>
                <a:xfrm>
                  <a:off x="5796136" y="1769282"/>
                  <a:ext cx="2810942" cy="1536233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1" name="직선 연결선 210"/>
                <p:cNvCxnSpPr/>
                <p:nvPr/>
              </p:nvCxnSpPr>
              <p:spPr>
                <a:xfrm>
                  <a:off x="5796136" y="1998739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TextBox 199"/>
              <p:cNvSpPr txBox="1"/>
              <p:nvPr/>
            </p:nvSpPr>
            <p:spPr>
              <a:xfrm>
                <a:off x="6283158" y="1698935"/>
                <a:ext cx="1889241" cy="26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정답</a:t>
                </a:r>
                <a:r>
                  <a:rPr lang="en-US" altLang="ko-KR" dirty="0" smtClean="0"/>
                  <a:t>!</a:t>
                </a:r>
                <a:endParaRPr lang="ko-KR" altLang="en-US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5895263" y="2115741"/>
                <a:ext cx="2697522" cy="413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/>
                  <a:t>축하합니다</a:t>
                </a:r>
                <a:r>
                  <a:rPr lang="en-US" altLang="ko-KR" sz="1600" dirty="0" smtClean="0"/>
                  <a:t>! </a:t>
                </a:r>
                <a:r>
                  <a:rPr lang="ko-KR" altLang="en-US" sz="1600" dirty="0" smtClean="0"/>
                  <a:t>정답입니다</a:t>
                </a:r>
                <a:r>
                  <a:rPr lang="en-US" altLang="ko-KR" sz="1600" dirty="0" smtClean="0"/>
                  <a:t>:</a:t>
                </a:r>
              </a:p>
              <a:p>
                <a:pPr algn="ctr"/>
                <a:r>
                  <a:rPr lang="ko-KR" altLang="en-US" sz="1600" dirty="0" smtClean="0"/>
                  <a:t>답 </a:t>
                </a:r>
                <a:r>
                  <a:rPr lang="en-US" altLang="ko-KR" sz="1600" dirty="0" smtClean="0"/>
                  <a:t>: 3859</a:t>
                </a: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6732105" y="3400586"/>
              <a:ext cx="1169489" cy="456307"/>
              <a:chOff x="7360668" y="5878205"/>
              <a:chExt cx="1169489" cy="456307"/>
            </a:xfrm>
          </p:grpSpPr>
          <p:sp>
            <p:nvSpPr>
              <p:cNvPr id="143" name="모서리가 둥근 직사각형 142"/>
              <p:cNvSpPr/>
              <p:nvPr/>
            </p:nvSpPr>
            <p:spPr>
              <a:xfrm>
                <a:off x="7360668" y="5878205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7584956" y="5909747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4" name="그룹 213"/>
          <p:cNvGrpSpPr/>
          <p:nvPr/>
        </p:nvGrpSpPr>
        <p:grpSpPr>
          <a:xfrm>
            <a:off x="6085924" y="3633210"/>
            <a:ext cx="2952328" cy="1503855"/>
            <a:chOff x="5796136" y="1781260"/>
            <a:chExt cx="2952328" cy="2269988"/>
          </a:xfrm>
        </p:grpSpPr>
        <p:grpSp>
          <p:nvGrpSpPr>
            <p:cNvPr id="215" name="그룹 214"/>
            <p:cNvGrpSpPr/>
            <p:nvPr/>
          </p:nvGrpSpPr>
          <p:grpSpPr>
            <a:xfrm>
              <a:off x="5796136" y="1781260"/>
              <a:ext cx="2952328" cy="2269988"/>
              <a:chOff x="5796136" y="1698935"/>
              <a:chExt cx="2810942" cy="1606580"/>
            </a:xfrm>
          </p:grpSpPr>
          <p:grpSp>
            <p:nvGrpSpPr>
              <p:cNvPr id="219" name="그룹 218"/>
              <p:cNvGrpSpPr/>
              <p:nvPr/>
            </p:nvGrpSpPr>
            <p:grpSpPr>
              <a:xfrm>
                <a:off x="5796136" y="1769282"/>
                <a:ext cx="2810942" cy="1536233"/>
                <a:chOff x="5796136" y="1769282"/>
                <a:chExt cx="2810942" cy="1536233"/>
              </a:xfrm>
            </p:grpSpPr>
            <p:sp>
              <p:nvSpPr>
                <p:cNvPr id="222" name="직사각형 221"/>
                <p:cNvSpPr/>
                <p:nvPr/>
              </p:nvSpPr>
              <p:spPr>
                <a:xfrm>
                  <a:off x="5796136" y="1769282"/>
                  <a:ext cx="2810942" cy="1536233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3" name="직선 연결선 222"/>
                <p:cNvCxnSpPr/>
                <p:nvPr/>
              </p:nvCxnSpPr>
              <p:spPr>
                <a:xfrm>
                  <a:off x="5796136" y="1998739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TextBox 219"/>
              <p:cNvSpPr txBox="1"/>
              <p:nvPr/>
            </p:nvSpPr>
            <p:spPr>
              <a:xfrm>
                <a:off x="6283158" y="1698935"/>
                <a:ext cx="1889241" cy="394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땡</a:t>
                </a:r>
                <a:r>
                  <a:rPr lang="en-US" altLang="ko-KR" dirty="0" smtClean="0"/>
                  <a:t>!</a:t>
                </a:r>
                <a:endParaRPr lang="ko-KR" altLang="en-US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5895263" y="2115741"/>
                <a:ext cx="2697522" cy="624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/>
                  <a:t>아쉽군요</a:t>
                </a:r>
                <a:r>
                  <a:rPr lang="en-US" altLang="ko-KR" sz="1600" dirty="0" smtClean="0"/>
                  <a:t>! </a:t>
                </a:r>
                <a:r>
                  <a:rPr lang="ko-KR" altLang="en-US" sz="1600" dirty="0" smtClean="0"/>
                  <a:t>오답입니다</a:t>
                </a:r>
                <a:r>
                  <a:rPr lang="en-US" altLang="ko-KR" sz="1600" dirty="0" smtClean="0"/>
                  <a:t>:</a:t>
                </a:r>
              </a:p>
              <a:p>
                <a:pPr algn="ctr"/>
                <a:r>
                  <a:rPr lang="ko-KR" altLang="en-US" sz="1600" dirty="0" smtClean="0"/>
                  <a:t>답 </a:t>
                </a:r>
                <a:r>
                  <a:rPr lang="en-US" altLang="ko-KR" sz="1600" dirty="0" smtClean="0"/>
                  <a:t>: 3859</a:t>
                </a:r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6732105" y="3400586"/>
              <a:ext cx="1169489" cy="456307"/>
              <a:chOff x="7360668" y="5878205"/>
              <a:chExt cx="1169489" cy="456307"/>
            </a:xfrm>
          </p:grpSpPr>
          <p:sp>
            <p:nvSpPr>
              <p:cNvPr id="217" name="모서리가 둥근 직사각형 216"/>
              <p:cNvSpPr/>
              <p:nvPr/>
            </p:nvSpPr>
            <p:spPr>
              <a:xfrm>
                <a:off x="7360668" y="5878205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7584956" y="5909747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69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11941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44239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88076" y="2250818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9106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6778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25587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65162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2271" y="63051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56398" y="115093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93057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24954" y="71156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59895"/>
              </p:ext>
            </p:extLst>
          </p:nvPr>
        </p:nvGraphicFramePr>
        <p:xfrm>
          <a:off x="834310" y="740499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611" y1="15417" x2="23611" y2="15417"/>
                        <a14:foregroundMark x1="22639" y1="19583" x2="22639" y2="19583"/>
                        <a14:foregroundMark x1="34722" y1="18056" x2="34722" y2="18056"/>
                        <a14:foregroundMark x1="37222" y1="20972" x2="37222" y2="20972"/>
                        <a14:foregroundMark x1="37778" y1="23333" x2="37778" y2="23333"/>
                        <a14:foregroundMark x1="45556" y1="20278" x2="45556" y2="20278"/>
                        <a14:foregroundMark x1="48472" y1="23333" x2="48472" y2="23333"/>
                        <a14:foregroundMark x1="51806" y1="20694" x2="51806" y2="20694"/>
                        <a14:foregroundMark x1="57778" y1="18472" x2="57778" y2="18472"/>
                        <a14:foregroundMark x1="65417" y1="19306" x2="65417" y2="19306"/>
                        <a14:foregroundMark x1="69722" y1="20833" x2="69722" y2="20833"/>
                        <a14:foregroundMark x1="76528" y1="19167" x2="76528" y2="19167"/>
                        <a14:foregroundMark x1="72500" y1="25417" x2="72500" y2="25417"/>
                        <a14:backgroundMark x1="24444" y1="17917" x2="24444" y2="17917"/>
                        <a14:backgroundMark x1="45972" y1="18056" x2="45972" y2="18056"/>
                        <a14:backgroundMark x1="60417" y1="18750" x2="60417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55" y="1170006"/>
            <a:ext cx="2835058" cy="2835058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871653" y="4229763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랜덤 미션 보내기</a:t>
            </a:r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871653" y="3715821"/>
            <a:ext cx="3016423" cy="51394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 미션 작성하기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56063" y="5723522"/>
            <a:ext cx="3047602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57398" y="4731218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전달한 미션 확인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71653" y="5217722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전달받은 미션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595076"/>
            <a:ext cx="3048000" cy="2548128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9540552" y="1200644"/>
            <a:ext cx="2952328" cy="2505259"/>
            <a:chOff x="5796136" y="1754553"/>
            <a:chExt cx="2810942" cy="1550962"/>
          </a:xfrm>
        </p:grpSpPr>
        <p:grpSp>
          <p:nvGrpSpPr>
            <p:cNvPr id="32" name="그룹 31"/>
            <p:cNvGrpSpPr/>
            <p:nvPr/>
          </p:nvGrpSpPr>
          <p:grpSpPr>
            <a:xfrm>
              <a:off x="5796136" y="1769282"/>
              <a:ext cx="2810942" cy="1536233"/>
              <a:chOff x="5796136" y="1769282"/>
              <a:chExt cx="2810942" cy="1536233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5796136" y="1769282"/>
                <a:ext cx="2810942" cy="1536233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5796136" y="1998739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6283158" y="1754553"/>
              <a:ext cx="1889241" cy="261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미션 전송 완료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96137" y="2115741"/>
              <a:ext cx="2796649" cy="819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아버지의 어깨를 오늘 안에 한 번 이상 주물러드리세요</a:t>
              </a:r>
              <a:endParaRPr lang="en-US" altLang="ko-KR" sz="1600" b="1" dirty="0"/>
            </a:p>
            <a:p>
              <a:pPr algn="ctr"/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미션이 막내둥이님에게 전송되었습니다</a:t>
              </a:r>
              <a:endParaRPr lang="en-US" altLang="ko-KR" sz="1200" dirty="0" smtClean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 smtClean="0"/>
                <a:t>제한시간 </a:t>
              </a:r>
              <a:r>
                <a:rPr lang="en-US" altLang="ko-KR" sz="1200" dirty="0" smtClean="0"/>
                <a:t>: 24 </a:t>
              </a:r>
              <a:r>
                <a:rPr lang="ko-KR" altLang="en-US" sz="1200" dirty="0" smtClean="0"/>
                <a:t>시간</a:t>
              </a:r>
              <a:endParaRPr lang="ko-KR" altLang="en-US" sz="12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0459295" y="3105581"/>
            <a:ext cx="1169489" cy="456307"/>
            <a:chOff x="7245630" y="5965507"/>
            <a:chExt cx="1169489" cy="45630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7245630" y="5965507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69918" y="6050635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 flipV="1">
            <a:off x="3419872" y="3468648"/>
            <a:ext cx="2376264" cy="1004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52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255124" y="1619172"/>
            <a:ext cx="3246666" cy="3929877"/>
          </a:xfrm>
          <a:prstGeom prst="rect">
            <a:avLst/>
          </a:prstGeom>
          <a:gradFill>
            <a:gsLst>
              <a:gs pos="0">
                <a:srgbClr val="EFFEFF"/>
              </a:gs>
              <a:gs pos="50000">
                <a:schemeClr val="bg1">
                  <a:lumMod val="95000"/>
                </a:schemeClr>
              </a:gs>
              <a:gs pos="100000">
                <a:srgbClr val="C8E5F8"/>
              </a:gs>
            </a:gsLst>
            <a:lin ang="5400000" scaled="0"/>
          </a:gradFill>
          <a:ln>
            <a:solidFill>
              <a:srgbClr val="C1E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55124" y="2144245"/>
            <a:ext cx="3246666" cy="0"/>
          </a:xfrm>
          <a:prstGeom prst="line">
            <a:avLst/>
          </a:prstGeom>
          <a:ln w="28575">
            <a:solidFill>
              <a:srgbClr val="C1E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261430" y="2606553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261430" y="3182617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261430" y="3758681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261430" y="4334745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49" y="2144245"/>
            <a:ext cx="512622" cy="50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4605620" y="2166995"/>
            <a:ext cx="443956" cy="44395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 flipH="1">
            <a:off x="4381230" y="2307493"/>
            <a:ext cx="141534" cy="1415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75" y="2649217"/>
            <a:ext cx="514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617527" y="2688123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380957" y="2832912"/>
            <a:ext cx="141807" cy="141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485566" y="2192830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막내둥이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85566" y="2731046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노예</a:t>
            </a:r>
            <a:r>
              <a:rPr lang="en-US" altLang="ko-KR" dirty="0" smtClean="0"/>
              <a:t>1</a:t>
            </a:r>
            <a:r>
              <a:rPr lang="ko-KR" altLang="en-US" dirty="0" smtClean="0"/>
              <a:t>호</a:t>
            </a:r>
            <a:endParaRPr lang="ko-KR" altLang="en-US" dirty="0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62" y="3182617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04902" y="3223737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380957" y="3409378"/>
            <a:ext cx="146094" cy="146094"/>
          </a:xfrm>
          <a:prstGeom prst="ellipse">
            <a:avLst/>
          </a:prstGeom>
          <a:solidFill>
            <a:srgbClr val="E70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485566" y="3322455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팀장님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25" y="3785279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087" y="4399329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609625" y="3821668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379989" y="4040411"/>
            <a:ext cx="144016" cy="15031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367100" y="4550769"/>
            <a:ext cx="146204" cy="1448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485565" y="3869621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한벼리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85566" y="4468746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r>
              <a:rPr lang="ko-KR" altLang="en-US" dirty="0" smtClean="0">
                <a:solidFill>
                  <a:schemeClr val="tx1"/>
                </a:solidFill>
              </a:rPr>
              <a:t>장인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 flipH="1">
            <a:off x="7213758" y="2320340"/>
            <a:ext cx="141534" cy="1415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 flipH="1">
            <a:off x="7213758" y="3394205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 flipH="1">
            <a:off x="7224624" y="3968538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 flipH="1">
            <a:off x="7213758" y="4508040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 flipH="1">
            <a:off x="7213758" y="2833506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4255124" y="4897493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261429" y="4934796"/>
            <a:ext cx="1620180" cy="614253"/>
            <a:chOff x="6928589" y="5019596"/>
            <a:chExt cx="1348148" cy="585469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928589" y="5019596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92209" y="5159419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911528" y="4934796"/>
            <a:ext cx="1576847" cy="609815"/>
            <a:chOff x="7296523" y="5173102"/>
            <a:chExt cx="1169489" cy="456307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7296523" y="517310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11973" y="5277086"/>
              <a:ext cx="591132" cy="221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취소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260828" y="1743443"/>
            <a:ext cx="3318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미션을 전달할 상대를 선택하세요</a:t>
            </a:r>
            <a:endParaRPr lang="ko-KR" altLang="en-US" sz="16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92732"/>
            <a:ext cx="1956037" cy="1465032"/>
          </a:xfrm>
          <a:prstGeom prst="rect">
            <a:avLst/>
          </a:prstGeom>
        </p:spPr>
      </p:pic>
      <p:cxnSp>
        <p:nvCxnSpPr>
          <p:cNvPr id="72" name="직선 화살표 연결선 71"/>
          <p:cNvCxnSpPr/>
          <p:nvPr/>
        </p:nvCxnSpPr>
        <p:spPr>
          <a:xfrm flipV="1">
            <a:off x="6313658" y="1150939"/>
            <a:ext cx="981733" cy="693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723909" y="5956521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56207" y="6005803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600044" y="2240565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01074" y="50778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548746" y="620264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37555" y="620264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177130" y="507782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24239" y="62026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868366" y="1140686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pic>
        <p:nvPicPr>
          <p:cNvPr id="82" name="Picture 3" descr="C:\Users\JavaPro\Desktop\UI자료\11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81089" y="1517194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직사각형 82"/>
          <p:cNvSpPr/>
          <p:nvPr/>
        </p:nvSpPr>
        <p:spPr>
          <a:xfrm>
            <a:off x="536922" y="701314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66824"/>
              </p:ext>
            </p:extLst>
          </p:nvPr>
        </p:nvGraphicFramePr>
        <p:xfrm>
          <a:off x="546278" y="730246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85" name="그림 84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3611" y1="15417" x2="23611" y2="15417"/>
                        <a14:foregroundMark x1="22639" y1="19583" x2="22639" y2="19583"/>
                        <a14:foregroundMark x1="34722" y1="18056" x2="34722" y2="18056"/>
                        <a14:foregroundMark x1="37222" y1="20972" x2="37222" y2="20972"/>
                        <a14:foregroundMark x1="37778" y1="23333" x2="37778" y2="23333"/>
                        <a14:foregroundMark x1="45556" y1="20278" x2="45556" y2="20278"/>
                        <a14:foregroundMark x1="48472" y1="23333" x2="48472" y2="23333"/>
                        <a14:foregroundMark x1="51806" y1="20694" x2="51806" y2="20694"/>
                        <a14:foregroundMark x1="57778" y1="18472" x2="57778" y2="18472"/>
                        <a14:foregroundMark x1="65417" y1="19306" x2="65417" y2="19306"/>
                        <a14:foregroundMark x1="69722" y1="20833" x2="69722" y2="20833"/>
                        <a14:foregroundMark x1="76528" y1="19167" x2="76528" y2="19167"/>
                        <a14:foregroundMark x1="72500" y1="25417" x2="72500" y2="25417"/>
                        <a14:backgroundMark x1="24444" y1="17917" x2="24444" y2="17917"/>
                        <a14:backgroundMark x1="45972" y1="18056" x2="45972" y2="18056"/>
                        <a14:backgroundMark x1="60417" y1="18750" x2="60417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3" y="1159753"/>
            <a:ext cx="2835058" cy="2835058"/>
          </a:xfrm>
          <a:prstGeom prst="rect">
            <a:avLst/>
          </a:prstGeom>
        </p:spPr>
      </p:pic>
      <p:sp>
        <p:nvSpPr>
          <p:cNvPr id="86" name="모서리가 둥근 직사각형 85"/>
          <p:cNvSpPr/>
          <p:nvPr/>
        </p:nvSpPr>
        <p:spPr>
          <a:xfrm>
            <a:off x="583621" y="4219510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랜덤 미션 보내기</a:t>
            </a:r>
            <a:endParaRPr lang="ko-KR" altLang="en-US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583621" y="3705568"/>
            <a:ext cx="3016423" cy="51394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 미션 작성하기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568031" y="5713269"/>
            <a:ext cx="3047602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569366" y="4720965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전달한 미션 확인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583621" y="5207469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전달받은 미션 확인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059832" y="3821668"/>
            <a:ext cx="1307268" cy="651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185" y="2047891"/>
            <a:ext cx="1783365" cy="2074201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343118" y="3003073"/>
            <a:ext cx="3098974" cy="2345603"/>
            <a:chOff x="5732513" y="2984007"/>
            <a:chExt cx="3098974" cy="2345603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889511" y="2984007"/>
              <a:ext cx="2742597" cy="9624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퀴즈내용 입력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5876011" y="4093321"/>
              <a:ext cx="2742597" cy="3437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정답 </a:t>
              </a:r>
              <a:r>
                <a:rPr lang="ko-KR" altLang="en-US" b="1" dirty="0">
                  <a:solidFill>
                    <a:schemeClr val="bg1">
                      <a:lumMod val="75000"/>
                    </a:schemeClr>
                  </a:solidFill>
                </a:rPr>
                <a:t>입력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732513" y="4828366"/>
              <a:ext cx="1609078" cy="48650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전달</a:t>
              </a:r>
              <a:endParaRPr lang="ko-KR" altLang="en-US" dirty="0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53857" y="4843106"/>
              <a:ext cx="1477630" cy="48650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취소</a:t>
              </a:r>
              <a:endParaRPr lang="ko-KR" altLang="en-US" dirty="0"/>
            </a:p>
          </p:txBody>
        </p:sp>
      </p:grpSp>
      <p:sp>
        <p:nvSpPr>
          <p:cNvPr id="83" name="타원 82"/>
          <p:cNvSpPr/>
          <p:nvPr/>
        </p:nvSpPr>
        <p:spPr>
          <a:xfrm>
            <a:off x="4459856" y="5966773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4492154" y="6016055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335991" y="2250817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37021" y="518033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284693" y="63051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973502" y="63051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913077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560186" y="630515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604313" y="1150938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pic>
        <p:nvPicPr>
          <p:cNvPr id="92" name="Picture 3" descr="C:\Users\JavaPro\Desktop\UI자료\1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54858" y="1527446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4272869" y="711566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00691"/>
              </p:ext>
            </p:extLst>
          </p:nvPr>
        </p:nvGraphicFramePr>
        <p:xfrm>
          <a:off x="4282225" y="740498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611" y1="15417" x2="23611" y2="15417"/>
                        <a14:foregroundMark x1="22639" y1="19583" x2="22639" y2="19583"/>
                        <a14:foregroundMark x1="34722" y1="18056" x2="34722" y2="18056"/>
                        <a14:foregroundMark x1="37222" y1="20972" x2="37222" y2="20972"/>
                        <a14:foregroundMark x1="37778" y1="23333" x2="37778" y2="23333"/>
                        <a14:foregroundMark x1="45556" y1="20278" x2="45556" y2="20278"/>
                        <a14:foregroundMark x1="48472" y1="23333" x2="48472" y2="23333"/>
                        <a14:foregroundMark x1="51806" y1="20694" x2="51806" y2="20694"/>
                        <a14:foregroundMark x1="57778" y1="18472" x2="57778" y2="18472"/>
                        <a14:foregroundMark x1="65417" y1="19306" x2="65417" y2="19306"/>
                        <a14:foregroundMark x1="69722" y1="20833" x2="69722" y2="20833"/>
                        <a14:foregroundMark x1="76528" y1="19167" x2="76528" y2="19167"/>
                        <a14:foregroundMark x1="72500" y1="25417" x2="72500" y2="25417"/>
                        <a14:backgroundMark x1="24444" y1="17917" x2="24444" y2="17917"/>
                        <a14:backgroundMark x1="45972" y1="18056" x2="45972" y2="18056"/>
                        <a14:backgroundMark x1="60417" y1="18750" x2="60417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70" y="1170005"/>
            <a:ext cx="2835058" cy="2835058"/>
          </a:xfrm>
          <a:prstGeom prst="rect">
            <a:avLst/>
          </a:prstGeom>
        </p:spPr>
      </p:pic>
      <p:sp>
        <p:nvSpPr>
          <p:cNvPr id="99" name="모서리가 둥근 직사각형 98"/>
          <p:cNvSpPr/>
          <p:nvPr/>
        </p:nvSpPr>
        <p:spPr>
          <a:xfrm>
            <a:off x="4443477" y="3853747"/>
            <a:ext cx="2742597" cy="96247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미션내용 입력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459856" y="4904475"/>
            <a:ext cx="2742597" cy="34379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보상내역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입력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280468" y="5723521"/>
            <a:ext cx="1590946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868144" y="5723521"/>
            <a:ext cx="1477630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459856" y="3434497"/>
            <a:ext cx="2742597" cy="34379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bg1">
                    <a:lumMod val="75000"/>
                  </a:schemeClr>
                </a:solidFill>
              </a:rPr>
              <a:t>미션명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입력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131840" y="3468648"/>
            <a:ext cx="1405924" cy="50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V="1">
            <a:off x="5604313" y="3778288"/>
            <a:ext cx="2568087" cy="18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/>
          <p:cNvSpPr/>
          <p:nvPr/>
        </p:nvSpPr>
        <p:spPr>
          <a:xfrm>
            <a:off x="4459857" y="5290781"/>
            <a:ext cx="2195594" cy="34379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제한시간 입력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660232" y="5291916"/>
            <a:ext cx="70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시간</a:t>
            </a:r>
            <a:endParaRPr lang="ko-KR" altLang="en-US" b="1" dirty="0"/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93" y="5090684"/>
            <a:ext cx="1860849" cy="1555670"/>
          </a:xfrm>
          <a:prstGeom prst="rect">
            <a:avLst/>
          </a:prstGeom>
        </p:spPr>
      </p:pic>
      <p:cxnSp>
        <p:nvCxnSpPr>
          <p:cNvPr id="109" name="직선 화살표 연결선 108"/>
          <p:cNvCxnSpPr/>
          <p:nvPr/>
        </p:nvCxnSpPr>
        <p:spPr>
          <a:xfrm>
            <a:off x="8316416" y="3965544"/>
            <a:ext cx="259115" cy="1551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/>
          <p:cNvSpPr/>
          <p:nvPr/>
        </p:nvSpPr>
        <p:spPr>
          <a:xfrm>
            <a:off x="657324" y="5951069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689622" y="6000351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533459" y="2235113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434489" y="502329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482161" y="61481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3170970" y="61481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110545" y="50233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757654" y="614811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1801781" y="1135234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pic>
        <p:nvPicPr>
          <p:cNvPr id="140" name="Picture 3" descr="C:\Users\JavaPro\Desktop\UI자료\1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647674" y="1511742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/>
          <p:cNvSpPr/>
          <p:nvPr/>
        </p:nvSpPr>
        <p:spPr>
          <a:xfrm>
            <a:off x="470337" y="69586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98853"/>
              </p:ext>
            </p:extLst>
          </p:nvPr>
        </p:nvGraphicFramePr>
        <p:xfrm>
          <a:off x="479693" y="724794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143" name="그림 14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611" y1="15417" x2="23611" y2="15417"/>
                        <a14:foregroundMark x1="22639" y1="19583" x2="22639" y2="19583"/>
                        <a14:foregroundMark x1="34722" y1="18056" x2="34722" y2="18056"/>
                        <a14:foregroundMark x1="37222" y1="20972" x2="37222" y2="20972"/>
                        <a14:foregroundMark x1="37778" y1="23333" x2="37778" y2="23333"/>
                        <a14:foregroundMark x1="45556" y1="20278" x2="45556" y2="20278"/>
                        <a14:foregroundMark x1="48472" y1="23333" x2="48472" y2="23333"/>
                        <a14:foregroundMark x1="51806" y1="20694" x2="51806" y2="20694"/>
                        <a14:foregroundMark x1="57778" y1="18472" x2="57778" y2="18472"/>
                        <a14:foregroundMark x1="65417" y1="19306" x2="65417" y2="19306"/>
                        <a14:foregroundMark x1="69722" y1="20833" x2="69722" y2="20833"/>
                        <a14:foregroundMark x1="76528" y1="19167" x2="76528" y2="19167"/>
                        <a14:foregroundMark x1="72500" y1="25417" x2="72500" y2="25417"/>
                        <a14:backgroundMark x1="24444" y1="17917" x2="24444" y2="17917"/>
                        <a14:backgroundMark x1="45972" y1="18056" x2="45972" y2="18056"/>
                        <a14:backgroundMark x1="60417" y1="18750" x2="60417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8" y="1154301"/>
            <a:ext cx="2835058" cy="2835058"/>
          </a:xfrm>
          <a:prstGeom prst="rect">
            <a:avLst/>
          </a:prstGeom>
        </p:spPr>
      </p:pic>
      <p:sp>
        <p:nvSpPr>
          <p:cNvPr id="144" name="모서리가 둥근 직사각형 143"/>
          <p:cNvSpPr/>
          <p:nvPr/>
        </p:nvSpPr>
        <p:spPr>
          <a:xfrm>
            <a:off x="517036" y="4214058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랜덤 미션 보내기</a:t>
            </a:r>
            <a:endParaRPr lang="ko-KR" altLang="en-US" dirty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517036" y="3700116"/>
            <a:ext cx="3016423" cy="51394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 미션 작성하기</a:t>
            </a:r>
            <a:endParaRPr lang="ko-KR" altLang="en-US" dirty="0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72967" y="5202017"/>
            <a:ext cx="3047602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502781" y="4715513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미션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타원 109"/>
          <p:cNvSpPr/>
          <p:nvPr/>
        </p:nvSpPr>
        <p:spPr>
          <a:xfrm>
            <a:off x="651901" y="5812505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684199" y="5861787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528036" y="2096549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429066" y="36376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76738" y="47624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3165547" y="47624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105122" y="36376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752231" y="47624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1796358" y="99667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pic>
        <p:nvPicPr>
          <p:cNvPr id="119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680690" y="1506510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직사각형 119"/>
          <p:cNvSpPr/>
          <p:nvPr/>
        </p:nvSpPr>
        <p:spPr>
          <a:xfrm>
            <a:off x="464914" y="557298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20413"/>
              </p:ext>
            </p:extLst>
          </p:nvPr>
        </p:nvGraphicFramePr>
        <p:xfrm>
          <a:off x="474270" y="586230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122" name="그림 12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611" y1="15417" x2="23611" y2="15417"/>
                        <a14:foregroundMark x1="22639" y1="19583" x2="22639" y2="19583"/>
                        <a14:foregroundMark x1="34722" y1="18056" x2="34722" y2="18056"/>
                        <a14:foregroundMark x1="37222" y1="20972" x2="37222" y2="20972"/>
                        <a14:foregroundMark x1="37778" y1="23333" x2="37778" y2="23333"/>
                        <a14:foregroundMark x1="45556" y1="20278" x2="45556" y2="20278"/>
                        <a14:foregroundMark x1="48472" y1="23333" x2="48472" y2="23333"/>
                        <a14:foregroundMark x1="51806" y1="20694" x2="51806" y2="20694"/>
                        <a14:foregroundMark x1="57778" y1="18472" x2="57778" y2="18472"/>
                        <a14:foregroundMark x1="65417" y1="19306" x2="65417" y2="19306"/>
                        <a14:foregroundMark x1="69722" y1="20833" x2="69722" y2="20833"/>
                        <a14:foregroundMark x1="76528" y1="19167" x2="76528" y2="19167"/>
                        <a14:foregroundMark x1="72500" y1="25417" x2="72500" y2="25417"/>
                        <a14:backgroundMark x1="24444" y1="17917" x2="24444" y2="17917"/>
                        <a14:backgroundMark x1="45972" y1="18056" x2="45972" y2="18056"/>
                        <a14:backgroundMark x1="60417" y1="18750" x2="60417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15" y="1015737"/>
            <a:ext cx="2835058" cy="2835058"/>
          </a:xfrm>
          <a:prstGeom prst="rect">
            <a:avLst/>
          </a:prstGeom>
        </p:spPr>
      </p:pic>
      <p:sp>
        <p:nvSpPr>
          <p:cNvPr id="123" name="모서리가 둥근 직사각형 122"/>
          <p:cNvSpPr/>
          <p:nvPr/>
        </p:nvSpPr>
        <p:spPr>
          <a:xfrm>
            <a:off x="511613" y="4075494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랜덤 미션 보내기</a:t>
            </a:r>
            <a:endParaRPr lang="ko-KR" altLang="en-US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511613" y="3561552"/>
            <a:ext cx="3016423" cy="51394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 미션 작성하기</a:t>
            </a:r>
            <a:endParaRPr lang="ko-KR" altLang="en-US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67544" y="5046089"/>
            <a:ext cx="3047602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97358" y="4561998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미션 확인</a:t>
            </a:r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4175600" y="5945837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207898" y="5995119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051735" y="222988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952765" y="49709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00437" y="60958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693939" y="60958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628821" y="497098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75930" y="60957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20057" y="1130002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pic>
        <p:nvPicPr>
          <p:cNvPr id="81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75295" y="1506510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3988613" y="690630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38414"/>
              </p:ext>
            </p:extLst>
          </p:nvPr>
        </p:nvGraphicFramePr>
        <p:xfrm>
          <a:off x="3997969" y="719562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08" name="직선 화살표 연결선 107"/>
          <p:cNvCxnSpPr/>
          <p:nvPr/>
        </p:nvCxnSpPr>
        <p:spPr>
          <a:xfrm flipV="1">
            <a:off x="3273421" y="4561998"/>
            <a:ext cx="938539" cy="305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790371"/>
              </p:ext>
            </p:extLst>
          </p:nvPr>
        </p:nvGraphicFramePr>
        <p:xfrm>
          <a:off x="3988612" y="1250124"/>
          <a:ext cx="3084698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349"/>
                <a:gridCol w="1542349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수행할 미션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전달한 미션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31929"/>
              </p:ext>
            </p:extLst>
          </p:nvPr>
        </p:nvGraphicFramePr>
        <p:xfrm>
          <a:off x="4078801" y="1582457"/>
          <a:ext cx="2972936" cy="1935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247"/>
                <a:gridCol w="1368152"/>
                <a:gridCol w="969537"/>
              </a:tblGrid>
              <a:tr h="629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전달자명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1E1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미션명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1E1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제한시간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1E1F7"/>
                    </a:solidFill>
                  </a:tcPr>
                </a:tc>
              </a:tr>
              <a:tr h="326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백태영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문서완성해오렴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6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장한별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그려왕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6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장재영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프로그램 완성해와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6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이경원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발표준비해와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5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869123" y="151719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251518" y="74095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96118"/>
              </p:ext>
            </p:extLst>
          </p:nvPr>
        </p:nvGraphicFramePr>
        <p:xfrm>
          <a:off x="251518" y="70171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4" name="모서리가 둥근 직사각형 73"/>
          <p:cNvSpPr/>
          <p:nvPr/>
        </p:nvSpPr>
        <p:spPr>
          <a:xfrm>
            <a:off x="3196328" y="2041736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59857"/>
              </p:ext>
            </p:extLst>
          </p:nvPr>
        </p:nvGraphicFramePr>
        <p:xfrm>
          <a:off x="258247" y="1196752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우리가족정보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이웃가족보기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40" name="타원 39"/>
          <p:cNvSpPr/>
          <p:nvPr/>
        </p:nvSpPr>
        <p:spPr>
          <a:xfrm>
            <a:off x="708583" y="1801595"/>
            <a:ext cx="206828" cy="20682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08583" y="2276872"/>
            <a:ext cx="206828" cy="20682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08583" y="2708920"/>
            <a:ext cx="206828" cy="20682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95629" y="1902401"/>
            <a:ext cx="45720" cy="45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90731" y="235742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95536" y="2780928"/>
            <a:ext cx="45720" cy="457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115616" y="1801594"/>
            <a:ext cx="1224136" cy="333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15616" y="2702746"/>
            <a:ext cx="1224136" cy="333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15616" y="3197749"/>
            <a:ext cx="1224136" cy="333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08817" y="3644098"/>
            <a:ext cx="206828" cy="20682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08583" y="3202776"/>
            <a:ext cx="206828" cy="20682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95536" y="3743320"/>
            <a:ext cx="45720" cy="45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3644097"/>
            <a:ext cx="1224136" cy="333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115616" y="2262629"/>
            <a:ext cx="1224136" cy="333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95536" y="3311272"/>
            <a:ext cx="45720" cy="45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1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42638" y="1511072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직사각형 141"/>
          <p:cNvSpPr/>
          <p:nvPr/>
        </p:nvSpPr>
        <p:spPr>
          <a:xfrm>
            <a:off x="3863279" y="69559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3" name="표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39384"/>
              </p:ext>
            </p:extLst>
          </p:nvPr>
        </p:nvGraphicFramePr>
        <p:xfrm>
          <a:off x="3863279" y="695592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44" name="모서리가 둥근 직사각형 143"/>
          <p:cNvSpPr/>
          <p:nvPr/>
        </p:nvSpPr>
        <p:spPr>
          <a:xfrm>
            <a:off x="6808089" y="2035615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09286"/>
              </p:ext>
            </p:extLst>
          </p:nvPr>
        </p:nvGraphicFramePr>
        <p:xfrm>
          <a:off x="3870008" y="1190631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우리가족정보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이웃가족보기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194" name="타원 193"/>
          <p:cNvSpPr/>
          <p:nvPr/>
        </p:nvSpPr>
        <p:spPr>
          <a:xfrm>
            <a:off x="5148367" y="1574514"/>
            <a:ext cx="454160" cy="45416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3963711" y="2300193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196" name="TextBox 195"/>
          <p:cNvSpPr txBox="1"/>
          <p:nvPr/>
        </p:nvSpPr>
        <p:spPr>
          <a:xfrm>
            <a:off x="3963711" y="3012839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197" name="TextBox 196"/>
          <p:cNvSpPr txBox="1"/>
          <p:nvPr/>
        </p:nvSpPr>
        <p:spPr>
          <a:xfrm>
            <a:off x="3963711" y="3720608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4644008" y="2329811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4644008" y="3049721"/>
            <a:ext cx="2115581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716016" y="3720608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5652120" y="2329811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6228184" y="2329811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5220072" y="232913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940152" y="232913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205" name="TextBox 204"/>
          <p:cNvSpPr txBox="1"/>
          <p:nvPr/>
        </p:nvSpPr>
        <p:spPr>
          <a:xfrm>
            <a:off x="6516216" y="232913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94350" y="2010954"/>
            <a:ext cx="80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김기태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6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09081" y="157888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611560" y="76340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19410"/>
              </p:ext>
            </p:extLst>
          </p:nvPr>
        </p:nvGraphicFramePr>
        <p:xfrm>
          <a:off x="611560" y="76340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>
          <a:xfrm>
            <a:off x="3556370" y="2103426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11844"/>
              </p:ext>
            </p:extLst>
          </p:nvPr>
        </p:nvGraphicFramePr>
        <p:xfrm>
          <a:off x="618289" y="1258442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우리가족정보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이웃가족보기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395536" y="2920384"/>
            <a:ext cx="45720" cy="45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95536" y="400050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710243" y="1824044"/>
            <a:ext cx="380058" cy="362668"/>
            <a:chOff x="2322338" y="2719454"/>
            <a:chExt cx="755178" cy="755178"/>
          </a:xfrm>
        </p:grpSpPr>
        <p:sp>
          <p:nvSpPr>
            <p:cNvPr id="88" name="타원 87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90" name="그룹 89"/>
          <p:cNvGrpSpPr/>
          <p:nvPr/>
        </p:nvGrpSpPr>
        <p:grpSpPr>
          <a:xfrm>
            <a:off x="710243" y="2281008"/>
            <a:ext cx="380058" cy="362668"/>
            <a:chOff x="2322338" y="2719454"/>
            <a:chExt cx="755178" cy="755178"/>
          </a:xfrm>
        </p:grpSpPr>
        <p:sp>
          <p:nvSpPr>
            <p:cNvPr id="91" name="타원 90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93" name="그룹 92"/>
          <p:cNvGrpSpPr/>
          <p:nvPr/>
        </p:nvGrpSpPr>
        <p:grpSpPr>
          <a:xfrm>
            <a:off x="710243" y="2737972"/>
            <a:ext cx="380058" cy="362668"/>
            <a:chOff x="2322338" y="2719454"/>
            <a:chExt cx="755178" cy="755178"/>
          </a:xfrm>
        </p:grpSpPr>
        <p:sp>
          <p:nvSpPr>
            <p:cNvPr id="94" name="타원 93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710243" y="3194936"/>
            <a:ext cx="380058" cy="362668"/>
            <a:chOff x="2322338" y="2719454"/>
            <a:chExt cx="755178" cy="755178"/>
          </a:xfrm>
        </p:grpSpPr>
        <p:sp>
          <p:nvSpPr>
            <p:cNvPr id="98" name="타원 97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710243" y="3651900"/>
            <a:ext cx="380058" cy="362668"/>
            <a:chOff x="2322338" y="2719454"/>
            <a:chExt cx="755178" cy="755178"/>
          </a:xfrm>
        </p:grpSpPr>
        <p:sp>
          <p:nvSpPr>
            <p:cNvPr id="101" name="타원 100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147719" y="1838399"/>
            <a:ext cx="1368152" cy="2176460"/>
            <a:chOff x="1619672" y="1838399"/>
            <a:chExt cx="1368152" cy="2176460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1619672" y="1838399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FFC000"/>
                  </a:solidFill>
                </a:rPr>
                <a:t>팀장님의 집</a:t>
              </a:r>
              <a:endParaRPr lang="ko-KR" alt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1619672" y="2739551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7030A0"/>
                  </a:solidFill>
                </a:rPr>
                <a:t>노예</a:t>
              </a:r>
              <a:r>
                <a:rPr lang="en-US" altLang="ko-KR" sz="1400" b="1" dirty="0" smtClean="0">
                  <a:solidFill>
                    <a:srgbClr val="7030A0"/>
                  </a:solidFill>
                </a:rPr>
                <a:t>1</a:t>
              </a:r>
              <a:r>
                <a:rPr lang="ko-KR" altLang="en-US" sz="1400" b="1" dirty="0" smtClean="0">
                  <a:solidFill>
                    <a:srgbClr val="7030A0"/>
                  </a:solidFill>
                </a:rPr>
                <a:t>호의 집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1619672" y="3234554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0070C0"/>
                  </a:solidFill>
                </a:rPr>
                <a:t>막내둥이의 집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1619672" y="3680902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00B050"/>
                  </a:solidFill>
                </a:rPr>
                <a:t>UI</a:t>
              </a:r>
              <a:r>
                <a:rPr lang="ko-KR" altLang="en-US" sz="1400" b="1" dirty="0" smtClean="0">
                  <a:solidFill>
                    <a:srgbClr val="00B050"/>
                  </a:solidFill>
                </a:rPr>
                <a:t>장인의 집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1619672" y="2299434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</a:rPr>
                <a:t>한벼리의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 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577221" y="1851489"/>
            <a:ext cx="1294281" cy="307777"/>
            <a:chOff x="2594038" y="3265239"/>
            <a:chExt cx="1294281" cy="307777"/>
          </a:xfrm>
        </p:grpSpPr>
        <p:grpSp>
          <p:nvGrpSpPr>
            <p:cNvPr id="55" name="그룹 54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61" name="TextBox 60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300" dirty="0" smtClean="0"/>
                <a:t>팀장</a:t>
              </a:r>
              <a:r>
                <a:rPr lang="ko-KR" altLang="en-US" sz="1400" spc="-300" dirty="0"/>
                <a:t>님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577221" y="2312523"/>
            <a:ext cx="1294281" cy="307777"/>
            <a:chOff x="2594038" y="3265239"/>
            <a:chExt cx="1294281" cy="307777"/>
          </a:xfrm>
        </p:grpSpPr>
        <p:grpSp>
          <p:nvGrpSpPr>
            <p:cNvPr id="63" name="그룹 62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64" name="TextBox 63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300" dirty="0" err="1" smtClean="0"/>
                <a:t>한벼리</a:t>
              </a:r>
              <a:endParaRPr lang="ko-KR" altLang="en-US" sz="1400" spc="-3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571605" y="3252268"/>
            <a:ext cx="1294281" cy="307777"/>
            <a:chOff x="2594038" y="3265239"/>
            <a:chExt cx="1294281" cy="307777"/>
          </a:xfrm>
        </p:grpSpPr>
        <p:grpSp>
          <p:nvGrpSpPr>
            <p:cNvPr id="68" name="그룹 67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69" name="TextBox 68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300" dirty="0" smtClean="0"/>
                <a:t>막내둥이</a:t>
              </a:r>
              <a:endParaRPr lang="ko-KR" altLang="en-US" sz="1400" spc="-3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577221" y="2772700"/>
            <a:ext cx="1294281" cy="307777"/>
            <a:chOff x="2594038" y="3265239"/>
            <a:chExt cx="1294281" cy="307777"/>
          </a:xfrm>
        </p:grpSpPr>
        <p:grpSp>
          <p:nvGrpSpPr>
            <p:cNvPr id="73" name="그룹 72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75" name="TextBox 74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300" dirty="0" smtClean="0"/>
                <a:t>노예</a:t>
              </a:r>
              <a:r>
                <a:rPr lang="en-US" altLang="ko-KR" sz="1400" spc="-300" dirty="0" smtClean="0"/>
                <a:t>1</a:t>
              </a:r>
              <a:r>
                <a:rPr lang="ko-KR" altLang="en-US" sz="1400" spc="-300" dirty="0" smtClean="0"/>
                <a:t>호</a:t>
              </a:r>
              <a:endParaRPr lang="ko-KR" altLang="en-US" sz="1400" spc="-3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577221" y="3651900"/>
            <a:ext cx="1294281" cy="307777"/>
            <a:chOff x="2594038" y="3265239"/>
            <a:chExt cx="1294281" cy="307777"/>
          </a:xfrm>
        </p:grpSpPr>
        <p:grpSp>
          <p:nvGrpSpPr>
            <p:cNvPr id="79" name="그룹 78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80" name="TextBox 79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300" dirty="0" smtClean="0"/>
                <a:t>UI</a:t>
              </a:r>
              <a:r>
                <a:rPr lang="ko-KR" altLang="en-US" sz="1400" spc="-300" dirty="0" smtClean="0"/>
                <a:t>장인</a:t>
              </a:r>
              <a:endParaRPr lang="ko-KR" altLang="en-US" sz="1400" spc="-300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flipV="1">
            <a:off x="2515871" y="1824044"/>
            <a:ext cx="2128137" cy="73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75767" y="1460689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4796408" y="645209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11814"/>
              </p:ext>
            </p:extLst>
          </p:nvPr>
        </p:nvGraphicFramePr>
        <p:xfrm>
          <a:off x="4796408" y="645209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4" name="모서리가 둥근 직사각형 103"/>
          <p:cNvSpPr/>
          <p:nvPr/>
        </p:nvSpPr>
        <p:spPr>
          <a:xfrm>
            <a:off x="7741218" y="1985232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5230"/>
              </p:ext>
            </p:extLst>
          </p:nvPr>
        </p:nvGraphicFramePr>
        <p:xfrm>
          <a:off x="4803137" y="1140248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우리가족정보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이웃가족보기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</a:tr>
            </a:tbl>
          </a:graphicData>
        </a:graphic>
      </p:graphicFrame>
      <p:grpSp>
        <p:nvGrpSpPr>
          <p:cNvPr id="108" name="그룹 107"/>
          <p:cNvGrpSpPr/>
          <p:nvPr/>
        </p:nvGrpSpPr>
        <p:grpSpPr>
          <a:xfrm>
            <a:off x="5430668" y="1549535"/>
            <a:ext cx="380058" cy="362668"/>
            <a:chOff x="2322338" y="2719454"/>
            <a:chExt cx="755178" cy="755178"/>
          </a:xfrm>
        </p:grpSpPr>
        <p:sp>
          <p:nvSpPr>
            <p:cNvPr id="109" name="타원 108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124" name="모서리가 둥근 직사각형 123"/>
          <p:cNvSpPr/>
          <p:nvPr/>
        </p:nvSpPr>
        <p:spPr>
          <a:xfrm>
            <a:off x="5868144" y="1563890"/>
            <a:ext cx="1368152" cy="333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</a:rPr>
              <a:t>노예</a:t>
            </a:r>
            <a:r>
              <a:rPr lang="en-US" altLang="ko-KR" sz="1400" b="1" dirty="0">
                <a:solidFill>
                  <a:srgbClr val="7030A0"/>
                </a:solidFill>
              </a:rPr>
              <a:t>1</a:t>
            </a:r>
            <a:r>
              <a:rPr lang="ko-KR" altLang="en-US" sz="1400" b="1" dirty="0">
                <a:solidFill>
                  <a:srgbClr val="7030A0"/>
                </a:solidFill>
              </a:rPr>
              <a:t>호의 집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183063" y="2628490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아버지</a:t>
            </a:r>
            <a:endParaRPr lang="ko-KR" altLang="en-US" sz="1400" spc="-300" dirty="0"/>
          </a:p>
        </p:txBody>
      </p:sp>
      <p:grpSp>
        <p:nvGrpSpPr>
          <p:cNvPr id="150" name="그룹 149"/>
          <p:cNvGrpSpPr/>
          <p:nvPr/>
        </p:nvGrpSpPr>
        <p:grpSpPr>
          <a:xfrm flipH="1">
            <a:off x="5682970" y="2285776"/>
            <a:ext cx="249770" cy="241540"/>
            <a:chOff x="6088069" y="3298292"/>
            <a:chExt cx="503186" cy="486606"/>
          </a:xfrm>
        </p:grpSpPr>
        <p:sp>
          <p:nvSpPr>
            <p:cNvPr id="152" name="타원 151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151" name="TextBox 150"/>
          <p:cNvSpPr txBox="1"/>
          <p:nvPr/>
        </p:nvSpPr>
        <p:spPr>
          <a:xfrm>
            <a:off x="6183063" y="2266031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노예</a:t>
            </a:r>
            <a:r>
              <a:rPr lang="en-US" altLang="ko-KR" sz="1400" spc="-300" dirty="0" smtClean="0"/>
              <a:t>1</a:t>
            </a:r>
            <a:r>
              <a:rPr lang="ko-KR" altLang="en-US" sz="1400" spc="-300" dirty="0" smtClean="0"/>
              <a:t>호</a:t>
            </a:r>
            <a:endParaRPr lang="ko-KR" altLang="en-US" sz="1400" spc="-300" dirty="0"/>
          </a:p>
        </p:txBody>
      </p:sp>
      <p:pic>
        <p:nvPicPr>
          <p:cNvPr id="1026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52" y="2583392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52" y="2925309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52" y="3256160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TextBox 174"/>
          <p:cNvSpPr txBox="1"/>
          <p:nvPr/>
        </p:nvSpPr>
        <p:spPr>
          <a:xfrm>
            <a:off x="6183063" y="2971499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어머니</a:t>
            </a:r>
            <a:endParaRPr lang="ko-KR" altLang="en-US" sz="1400" spc="-300" dirty="0"/>
          </a:p>
        </p:txBody>
      </p:sp>
      <p:sp>
        <p:nvSpPr>
          <p:cNvPr id="176" name="TextBox 175"/>
          <p:cNvSpPr txBox="1"/>
          <p:nvPr/>
        </p:nvSpPr>
        <p:spPr>
          <a:xfrm>
            <a:off x="6183062" y="3327189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누나</a:t>
            </a:r>
            <a:endParaRPr lang="ko-KR" altLang="en-US" sz="1400" spc="-300" dirty="0"/>
          </a:p>
        </p:txBody>
      </p:sp>
    </p:spTree>
    <p:extLst>
      <p:ext uri="{BB962C8B-B14F-4D97-AF65-F5344CB8AC3E}">
        <p14:creationId xmlns:p14="http://schemas.microsoft.com/office/powerpoint/2010/main" val="35218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339541" y="138244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781100" y="56696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20337"/>
              </p:ext>
            </p:extLst>
          </p:nvPr>
        </p:nvGraphicFramePr>
        <p:xfrm>
          <a:off x="781100" y="56696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4" name="모서리가 둥근 직사각형 103"/>
          <p:cNvSpPr/>
          <p:nvPr/>
        </p:nvSpPr>
        <p:spPr>
          <a:xfrm>
            <a:off x="3725910" y="1906986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19618"/>
              </p:ext>
            </p:extLst>
          </p:nvPr>
        </p:nvGraphicFramePr>
        <p:xfrm>
          <a:off x="787829" y="1062002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우리가족정보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이웃가족보기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</a:tr>
            </a:tbl>
          </a:graphicData>
        </a:graphic>
      </p:graphicFrame>
      <p:grpSp>
        <p:nvGrpSpPr>
          <p:cNvPr id="108" name="그룹 107"/>
          <p:cNvGrpSpPr/>
          <p:nvPr/>
        </p:nvGrpSpPr>
        <p:grpSpPr>
          <a:xfrm>
            <a:off x="1415360" y="1471289"/>
            <a:ext cx="380058" cy="362668"/>
            <a:chOff x="2322338" y="2719454"/>
            <a:chExt cx="755178" cy="755178"/>
          </a:xfrm>
        </p:grpSpPr>
        <p:sp>
          <p:nvSpPr>
            <p:cNvPr id="109" name="타원 108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124" name="모서리가 둥근 직사각형 123"/>
          <p:cNvSpPr/>
          <p:nvPr/>
        </p:nvSpPr>
        <p:spPr>
          <a:xfrm>
            <a:off x="1852836" y="1485644"/>
            <a:ext cx="1368152" cy="333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</a:rPr>
              <a:t>노예</a:t>
            </a:r>
            <a:r>
              <a:rPr lang="en-US" altLang="ko-KR" sz="1400" b="1" dirty="0">
                <a:solidFill>
                  <a:srgbClr val="7030A0"/>
                </a:solidFill>
              </a:rPr>
              <a:t>1</a:t>
            </a:r>
            <a:r>
              <a:rPr lang="ko-KR" altLang="en-US" sz="1400" b="1" dirty="0">
                <a:solidFill>
                  <a:srgbClr val="7030A0"/>
                </a:solidFill>
              </a:rPr>
              <a:t>호의 집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167755" y="2550244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아버지</a:t>
            </a:r>
            <a:endParaRPr lang="ko-KR" altLang="en-US" sz="1400" spc="-300" dirty="0"/>
          </a:p>
        </p:txBody>
      </p:sp>
      <p:grpSp>
        <p:nvGrpSpPr>
          <p:cNvPr id="150" name="그룹 149"/>
          <p:cNvGrpSpPr/>
          <p:nvPr/>
        </p:nvGrpSpPr>
        <p:grpSpPr>
          <a:xfrm flipH="1">
            <a:off x="1667662" y="2207530"/>
            <a:ext cx="249770" cy="241540"/>
            <a:chOff x="6088069" y="3298292"/>
            <a:chExt cx="503186" cy="486606"/>
          </a:xfrm>
        </p:grpSpPr>
        <p:sp>
          <p:nvSpPr>
            <p:cNvPr id="152" name="타원 151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151" name="TextBox 150"/>
          <p:cNvSpPr txBox="1"/>
          <p:nvPr/>
        </p:nvSpPr>
        <p:spPr>
          <a:xfrm>
            <a:off x="2167755" y="2187785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노예</a:t>
            </a:r>
            <a:r>
              <a:rPr lang="en-US" altLang="ko-KR" sz="1400" spc="-300" dirty="0" smtClean="0"/>
              <a:t>1</a:t>
            </a:r>
            <a:r>
              <a:rPr lang="ko-KR" altLang="en-US" sz="1400" spc="-300" dirty="0" smtClean="0"/>
              <a:t>호</a:t>
            </a:r>
            <a:endParaRPr lang="ko-KR" altLang="en-US" sz="1400" spc="-300" dirty="0"/>
          </a:p>
        </p:txBody>
      </p:sp>
      <p:pic>
        <p:nvPicPr>
          <p:cNvPr id="1026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44" y="2505146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44" y="2847063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44" y="3177914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TextBox 174"/>
          <p:cNvSpPr txBox="1"/>
          <p:nvPr/>
        </p:nvSpPr>
        <p:spPr>
          <a:xfrm>
            <a:off x="2167755" y="2893253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어머니</a:t>
            </a:r>
            <a:endParaRPr lang="ko-KR" altLang="en-US" sz="1400" spc="-3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167754" y="3248943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누나</a:t>
            </a:r>
            <a:endParaRPr lang="ko-KR" altLang="en-US" sz="1400" spc="-300" dirty="0"/>
          </a:p>
        </p:txBody>
      </p:sp>
      <p:pic>
        <p:nvPicPr>
          <p:cNvPr id="81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84523" y="1602631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4805164" y="787151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7971"/>
              </p:ext>
            </p:extLst>
          </p:nvPr>
        </p:nvGraphicFramePr>
        <p:xfrm>
          <a:off x="4805164" y="787151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6" name="모서리가 둥근 직사각형 105"/>
          <p:cNvSpPr/>
          <p:nvPr/>
        </p:nvSpPr>
        <p:spPr>
          <a:xfrm>
            <a:off x="7749974" y="2127174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23828"/>
              </p:ext>
            </p:extLst>
          </p:nvPr>
        </p:nvGraphicFramePr>
        <p:xfrm>
          <a:off x="4811893" y="1282190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우리가족정보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이웃가족보기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</a:tr>
            </a:tbl>
          </a:graphicData>
        </a:graphic>
      </p:graphicFrame>
      <p:sp>
        <p:nvSpPr>
          <p:cNvPr id="111" name="타원 110"/>
          <p:cNvSpPr/>
          <p:nvPr/>
        </p:nvSpPr>
        <p:spPr>
          <a:xfrm>
            <a:off x="6090252" y="1666073"/>
            <a:ext cx="454160" cy="45416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5596" y="2391752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905596" y="3104398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905596" y="3812167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585893" y="2421370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585893" y="3141280"/>
            <a:ext cx="2115581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657901" y="3812167"/>
            <a:ext cx="288032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6594005" y="2421370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7170069" y="2421370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6161957" y="2420694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882037" y="2420694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458101" y="2420694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36235" y="2102513"/>
            <a:ext cx="80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아버지</a:t>
            </a:r>
            <a:endParaRPr lang="ko-KR" altLang="en-US" sz="1400" dirty="0"/>
          </a:p>
        </p:txBody>
      </p:sp>
      <p:cxnSp>
        <p:nvCxnSpPr>
          <p:cNvPr id="7" name="직선 화살표 연결선 6"/>
          <p:cNvCxnSpPr>
            <a:endCxn id="111" idx="3"/>
          </p:cNvCxnSpPr>
          <p:nvPr/>
        </p:nvCxnSpPr>
        <p:spPr>
          <a:xfrm flipV="1">
            <a:off x="2536912" y="2053723"/>
            <a:ext cx="3619850" cy="599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5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869123" y="151719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251518" y="70171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92763"/>
              </p:ext>
            </p:extLst>
          </p:nvPr>
        </p:nvGraphicFramePr>
        <p:xfrm>
          <a:off x="251518" y="70171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4" name="모서리가 둥근 직사각형 73"/>
          <p:cNvSpPr/>
          <p:nvPr/>
        </p:nvSpPr>
        <p:spPr>
          <a:xfrm>
            <a:off x="3196328" y="2041736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66564"/>
              </p:ext>
            </p:extLst>
          </p:nvPr>
        </p:nvGraphicFramePr>
        <p:xfrm>
          <a:off x="251520" y="1196752"/>
          <a:ext cx="30922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61"/>
                <a:gridCol w="773061"/>
                <a:gridCol w="773061"/>
                <a:gridCol w="773061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우리집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구성원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2321147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2859363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휴대전화번호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 flipH="1">
            <a:off x="2555776" y="2448657"/>
            <a:ext cx="141534" cy="1415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2555776" y="2961823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5804" y="1658791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구성원에게 초대를 보내기 위한 수단을 선택하세요</a:t>
            </a:r>
            <a:endParaRPr lang="ko-KR" altLang="en-US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33393" y="3456157"/>
            <a:ext cx="1267612" cy="369332"/>
            <a:chOff x="7631657" y="3432686"/>
            <a:chExt cx="1348148" cy="63678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66669" y="3432686"/>
              <a:ext cx="736458" cy="636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다음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1816197" y="3457226"/>
            <a:ext cx="1267612" cy="33956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pic>
        <p:nvPicPr>
          <p:cNvPr id="23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60135" y="151719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780776" y="70171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62656"/>
              </p:ext>
            </p:extLst>
          </p:nvPr>
        </p:nvGraphicFramePr>
        <p:xfrm>
          <a:off x="3780776" y="70171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>
          <a:xfrm>
            <a:off x="6725586" y="2041736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82472"/>
              </p:ext>
            </p:extLst>
          </p:nvPr>
        </p:nvGraphicFramePr>
        <p:xfrm>
          <a:off x="3780778" y="1196752"/>
          <a:ext cx="30922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61"/>
                <a:gridCol w="773061"/>
                <a:gridCol w="773061"/>
                <a:gridCol w="773061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우리집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구성원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845062" y="165879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Email </a:t>
            </a:r>
            <a:r>
              <a:rPr lang="ko-KR" altLang="en-US" b="1" dirty="0" smtClean="0"/>
              <a:t>주소를 입력하세요</a:t>
            </a:r>
            <a:endParaRPr lang="ko-KR" altLang="en-US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062651" y="3456157"/>
            <a:ext cx="1267612" cy="369332"/>
            <a:chOff x="7631657" y="3432686"/>
            <a:chExt cx="1348148" cy="63678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66669" y="3432686"/>
              <a:ext cx="736458" cy="636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전</a:t>
              </a:r>
              <a:r>
                <a:rPr lang="ko-KR" altLang="en-US" dirty="0">
                  <a:solidFill>
                    <a:schemeClr val="bg1"/>
                  </a:solidFill>
                </a:rPr>
                <a:t>송</a:t>
              </a: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5345455" y="3457226"/>
            <a:ext cx="1267612" cy="33956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pic>
        <p:nvPicPr>
          <p:cNvPr id="43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9737" y="1581305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7130378" y="765825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51306"/>
              </p:ext>
            </p:extLst>
          </p:nvPr>
        </p:nvGraphicFramePr>
        <p:xfrm>
          <a:off x="7130378" y="765825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10075188" y="2105848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27784"/>
              </p:ext>
            </p:extLst>
          </p:nvPr>
        </p:nvGraphicFramePr>
        <p:xfrm>
          <a:off x="7130380" y="1260864"/>
          <a:ext cx="30922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61"/>
                <a:gridCol w="773061"/>
                <a:gridCol w="773061"/>
                <a:gridCol w="773061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우리집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구성원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130378" y="1722903"/>
            <a:ext cx="302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휴대전화번호를 입력하세요</a:t>
            </a:r>
            <a:endParaRPr lang="ko-KR" altLang="en-US" b="1" dirty="0"/>
          </a:p>
        </p:txBody>
      </p:sp>
      <p:grpSp>
        <p:nvGrpSpPr>
          <p:cNvPr id="53" name="그룹 52"/>
          <p:cNvGrpSpPr/>
          <p:nvPr/>
        </p:nvGrpSpPr>
        <p:grpSpPr>
          <a:xfrm>
            <a:off x="7412253" y="3520269"/>
            <a:ext cx="1267612" cy="369332"/>
            <a:chOff x="7631657" y="3432686"/>
            <a:chExt cx="1348148" cy="63678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66669" y="3432686"/>
              <a:ext cx="736458" cy="636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전송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모서리가 둥근 직사각형 55"/>
          <p:cNvSpPr/>
          <p:nvPr/>
        </p:nvSpPr>
        <p:spPr>
          <a:xfrm>
            <a:off x="8695057" y="3521338"/>
            <a:ext cx="1267612" cy="33956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008978" y="2494323"/>
            <a:ext cx="2507238" cy="3056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A3E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7426246" y="2604018"/>
            <a:ext cx="746154" cy="3056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A3E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289877" y="2604018"/>
            <a:ext cx="729087" cy="3056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A3E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8405000" y="2604018"/>
            <a:ext cx="724285" cy="3056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A3E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136060" y="2540316"/>
            <a:ext cx="2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057277" y="2540316"/>
            <a:ext cx="2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6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339541" y="138244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81100" y="56696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242"/>
              </p:ext>
            </p:extLst>
          </p:nvPr>
        </p:nvGraphicFramePr>
        <p:xfrm>
          <a:off x="781100" y="56696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3725910" y="1906986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415360" y="1471289"/>
            <a:ext cx="380058" cy="362668"/>
            <a:chOff x="2322338" y="2719454"/>
            <a:chExt cx="755178" cy="755178"/>
          </a:xfrm>
        </p:grpSpPr>
        <p:sp>
          <p:nvSpPr>
            <p:cNvPr id="11" name="타원 10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13" name="모서리가 둥근 직사각형 12"/>
          <p:cNvSpPr/>
          <p:nvPr/>
        </p:nvSpPr>
        <p:spPr>
          <a:xfrm>
            <a:off x="1852836" y="1485644"/>
            <a:ext cx="1368152" cy="333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</a:rPr>
              <a:t>노예</a:t>
            </a:r>
            <a:r>
              <a:rPr lang="en-US" altLang="ko-KR" sz="1400" b="1" dirty="0">
                <a:solidFill>
                  <a:srgbClr val="7030A0"/>
                </a:solidFill>
              </a:rPr>
              <a:t>1</a:t>
            </a:r>
            <a:r>
              <a:rPr lang="ko-KR" altLang="en-US" sz="1400" b="1" dirty="0">
                <a:solidFill>
                  <a:srgbClr val="7030A0"/>
                </a:solidFill>
              </a:rPr>
              <a:t>호의 집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7755" y="2550244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아버지</a:t>
            </a:r>
            <a:endParaRPr lang="ko-KR" altLang="en-US" sz="1400" spc="-300" dirty="0"/>
          </a:p>
        </p:txBody>
      </p:sp>
      <p:grpSp>
        <p:nvGrpSpPr>
          <p:cNvPr id="15" name="그룹 14"/>
          <p:cNvGrpSpPr/>
          <p:nvPr/>
        </p:nvGrpSpPr>
        <p:grpSpPr>
          <a:xfrm flipH="1">
            <a:off x="1667662" y="2207530"/>
            <a:ext cx="249770" cy="241540"/>
            <a:chOff x="6088069" y="3298292"/>
            <a:chExt cx="503186" cy="486606"/>
          </a:xfrm>
        </p:grpSpPr>
        <p:sp>
          <p:nvSpPr>
            <p:cNvPr id="16" name="타원 15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2167755" y="2187785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노예</a:t>
            </a:r>
            <a:r>
              <a:rPr lang="en-US" altLang="ko-KR" sz="1400" spc="-300" dirty="0" smtClean="0"/>
              <a:t>1</a:t>
            </a:r>
            <a:r>
              <a:rPr lang="ko-KR" altLang="en-US" sz="1400" spc="-300" dirty="0" smtClean="0"/>
              <a:t>호</a:t>
            </a:r>
            <a:endParaRPr lang="ko-KR" altLang="en-US" sz="1400" spc="-300" dirty="0"/>
          </a:p>
        </p:txBody>
      </p:sp>
      <p:pic>
        <p:nvPicPr>
          <p:cNvPr id="19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44" y="2505146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44" y="2847063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44" y="3177914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167755" y="2893253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어머니</a:t>
            </a:r>
            <a:endParaRPr lang="ko-KR" altLang="en-US" sz="1400" spc="-300" dirty="0"/>
          </a:p>
        </p:txBody>
      </p:sp>
      <p:sp>
        <p:nvSpPr>
          <p:cNvPr id="23" name="TextBox 22"/>
          <p:cNvSpPr txBox="1"/>
          <p:nvPr/>
        </p:nvSpPr>
        <p:spPr>
          <a:xfrm>
            <a:off x="2167754" y="3248943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누나</a:t>
            </a:r>
            <a:endParaRPr lang="ko-KR" altLang="en-US" sz="1400" spc="-3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44500"/>
              </p:ext>
            </p:extLst>
          </p:nvPr>
        </p:nvGraphicFramePr>
        <p:xfrm>
          <a:off x="777682" y="1052736"/>
          <a:ext cx="30922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61"/>
                <a:gridCol w="773061"/>
                <a:gridCol w="773061"/>
                <a:gridCol w="773061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우리집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구성원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 flipH="1">
            <a:off x="3403488" y="2288820"/>
            <a:ext cx="204076" cy="204076"/>
            <a:chOff x="7089803" y="3094424"/>
            <a:chExt cx="197752" cy="197752"/>
          </a:xfrm>
        </p:grpSpPr>
        <p:sp>
          <p:nvSpPr>
            <p:cNvPr id="26" name="타원 2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 flipH="1">
            <a:off x="3403488" y="2613061"/>
            <a:ext cx="204076" cy="204076"/>
            <a:chOff x="7089803" y="3094424"/>
            <a:chExt cx="197752" cy="197752"/>
          </a:xfrm>
        </p:grpSpPr>
        <p:sp>
          <p:nvSpPr>
            <p:cNvPr id="29" name="타원 2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 flipH="1">
            <a:off x="3403488" y="2956070"/>
            <a:ext cx="204076" cy="204076"/>
            <a:chOff x="7089803" y="3094424"/>
            <a:chExt cx="197752" cy="197752"/>
          </a:xfrm>
        </p:grpSpPr>
        <p:sp>
          <p:nvSpPr>
            <p:cNvPr id="32" name="타원 31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 flipH="1">
            <a:off x="3403488" y="3311760"/>
            <a:ext cx="204076" cy="204076"/>
            <a:chOff x="7089803" y="3094424"/>
            <a:chExt cx="197752" cy="197752"/>
          </a:xfrm>
        </p:grpSpPr>
        <p:sp>
          <p:nvSpPr>
            <p:cNvPr id="35" name="타원 34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2053" name="Picture 5" descr="C:\Users\bty\Desktop\Final\capture\K-05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08" y="2277388"/>
            <a:ext cx="238682" cy="21550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" descr="C:\Users\bty\Desktop\Final\capture\K-05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90" y="2613271"/>
            <a:ext cx="238682" cy="21550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C:\Users\bty\Desktop\Final\capture\K-05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08" y="2946245"/>
            <a:ext cx="238682" cy="21550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" descr="C:\Users\bty\Desktop\Final\capture\K-05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90" y="3306044"/>
            <a:ext cx="238682" cy="21550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그룹 57"/>
          <p:cNvGrpSpPr/>
          <p:nvPr/>
        </p:nvGrpSpPr>
        <p:grpSpPr>
          <a:xfrm flipH="1">
            <a:off x="2842763" y="2589592"/>
            <a:ext cx="229172" cy="221620"/>
            <a:chOff x="6088069" y="3298292"/>
            <a:chExt cx="503186" cy="486606"/>
          </a:xfrm>
        </p:grpSpPr>
        <p:sp>
          <p:nvSpPr>
            <p:cNvPr id="59" name="타원 58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flipH="1">
            <a:off x="2842763" y="2956070"/>
            <a:ext cx="229172" cy="221620"/>
            <a:chOff x="6088069" y="3298292"/>
            <a:chExt cx="503186" cy="486606"/>
          </a:xfrm>
        </p:grpSpPr>
        <p:sp>
          <p:nvSpPr>
            <p:cNvPr id="68" name="타원 67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 flipH="1">
            <a:off x="2842763" y="3267122"/>
            <a:ext cx="229172" cy="221620"/>
            <a:chOff x="6088069" y="3298292"/>
            <a:chExt cx="503186" cy="486606"/>
          </a:xfrm>
        </p:grpSpPr>
        <p:sp>
          <p:nvSpPr>
            <p:cNvPr id="71" name="타원 70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11"/>
              <a:ext cx="380999" cy="381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89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타원 110"/>
          <p:cNvSpPr/>
          <p:nvPr/>
        </p:nvSpPr>
        <p:spPr>
          <a:xfrm>
            <a:off x="6446247" y="6006286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6478545" y="6055568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286227" y="191053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6223412" y="55754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71084" y="67002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959893" y="67002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899468" y="55754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46577" y="67002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90704" y="1190451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558363" y="357382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933634" y="2728460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865484" y="518765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123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41249" y="1566959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직사각형 123"/>
          <p:cNvSpPr/>
          <p:nvPr/>
        </p:nvSpPr>
        <p:spPr>
          <a:xfrm>
            <a:off x="6239765" y="788378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58849"/>
              </p:ext>
            </p:extLst>
          </p:nvPr>
        </p:nvGraphicFramePr>
        <p:xfrm>
          <a:off x="6237238" y="792995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26" name="그룹 125"/>
          <p:cNvGrpSpPr/>
          <p:nvPr/>
        </p:nvGrpSpPr>
        <p:grpSpPr>
          <a:xfrm>
            <a:off x="6415575" y="1432995"/>
            <a:ext cx="1523122" cy="1151970"/>
            <a:chOff x="4965177" y="1180524"/>
            <a:chExt cx="1479953" cy="568757"/>
          </a:xfrm>
        </p:grpSpPr>
        <p:sp>
          <p:nvSpPr>
            <p:cNvPr id="131" name="TextBox 130"/>
            <p:cNvSpPr txBox="1"/>
            <p:nvPr/>
          </p:nvSpPr>
          <p:spPr>
            <a:xfrm>
              <a:off x="5165512" y="1597324"/>
              <a:ext cx="1279618" cy="151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프로젝트중</a:t>
              </a:r>
              <a:r>
                <a:rPr lang="en-US" altLang="ko-KR" sz="1400" dirty="0" smtClean="0"/>
                <a:t>2</a:t>
              </a:r>
              <a:endParaRPr lang="ko-KR" altLang="en-US" sz="14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65177" y="1180524"/>
              <a:ext cx="653059" cy="14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/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9216702" y="2093499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1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646" y="5929838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7082439" y="5868731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http://dn-l1-story.kakao.co.kr/dn/gKRc4/hydksWj8Jg/iryhF9XMj7AmQ0v0klKZF0/img_l.jpg?width=1920&amp;height=192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13866" r="15448" b="70492"/>
          <a:stretch/>
        </p:blipFill>
        <p:spPr bwMode="auto">
          <a:xfrm>
            <a:off x="7667721" y="6039515"/>
            <a:ext cx="796683" cy="1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bty\Desktop\Final\capture\K-051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3390" y1="50000" x2="53390" y2="50000"/>
                        <a14:foregroundMark x1="68644" y1="36667" x2="68644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831" y="3905466"/>
            <a:ext cx="551755" cy="5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TextBox 237"/>
          <p:cNvSpPr txBox="1"/>
          <p:nvPr/>
        </p:nvSpPr>
        <p:spPr>
          <a:xfrm>
            <a:off x="6529572" y="1449527"/>
            <a:ext cx="244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수정하기</a:t>
            </a:r>
            <a:endParaRPr lang="ko-KR" altLang="en-US" b="1" dirty="0"/>
          </a:p>
        </p:txBody>
      </p:sp>
      <p:sp>
        <p:nvSpPr>
          <p:cNvPr id="240" name="TextBox 239"/>
          <p:cNvSpPr txBox="1"/>
          <p:nvPr/>
        </p:nvSpPr>
        <p:spPr>
          <a:xfrm>
            <a:off x="3439020" y="19726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가족이야기 </a:t>
            </a:r>
            <a:r>
              <a:rPr lang="en-US" altLang="ko-KR" dirty="0" smtClean="0"/>
              <a:t>– </a:t>
            </a:r>
          </a:p>
          <a:p>
            <a:r>
              <a:rPr lang="ko-KR" altLang="en-US" dirty="0" smtClean="0"/>
              <a:t>수정하기</a:t>
            </a:r>
            <a:endParaRPr lang="ko-KR" altLang="en-US" dirty="0"/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6484043" y="2233242"/>
            <a:ext cx="2610417" cy="2201957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215" y="3957423"/>
            <a:ext cx="395154" cy="4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" name="타원 308"/>
          <p:cNvSpPr/>
          <p:nvPr/>
        </p:nvSpPr>
        <p:spPr>
          <a:xfrm>
            <a:off x="6510322" y="4598597"/>
            <a:ext cx="117594" cy="140559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TextBox 309"/>
          <p:cNvSpPr txBox="1"/>
          <p:nvPr/>
        </p:nvSpPr>
        <p:spPr>
          <a:xfrm>
            <a:off x="6731876" y="4545960"/>
            <a:ext cx="1006437" cy="2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가족공개</a:t>
            </a:r>
            <a:endParaRPr lang="ko-KR" altLang="en-US" sz="1200" dirty="0"/>
          </a:p>
        </p:txBody>
      </p:sp>
      <p:sp>
        <p:nvSpPr>
          <p:cNvPr id="311" name="타원 310"/>
          <p:cNvSpPr/>
          <p:nvPr/>
        </p:nvSpPr>
        <p:spPr>
          <a:xfrm>
            <a:off x="7720185" y="4612497"/>
            <a:ext cx="125537" cy="1412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TextBox 311"/>
          <p:cNvSpPr txBox="1"/>
          <p:nvPr/>
        </p:nvSpPr>
        <p:spPr>
          <a:xfrm>
            <a:off x="7901166" y="4544618"/>
            <a:ext cx="107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이웃공개</a:t>
            </a:r>
            <a:endParaRPr lang="ko-KR" altLang="en-US" sz="1200" dirty="0"/>
          </a:p>
        </p:txBody>
      </p:sp>
      <p:sp>
        <p:nvSpPr>
          <p:cNvPr id="380" name="타원 379"/>
          <p:cNvSpPr/>
          <p:nvPr/>
        </p:nvSpPr>
        <p:spPr>
          <a:xfrm>
            <a:off x="378799" y="5947697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411097" y="5996979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모서리가 둥근 직사각형 381"/>
          <p:cNvSpPr/>
          <p:nvPr/>
        </p:nvSpPr>
        <p:spPr>
          <a:xfrm>
            <a:off x="3218779" y="1851942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TextBox 382"/>
          <p:cNvSpPr txBox="1"/>
          <p:nvPr/>
        </p:nvSpPr>
        <p:spPr>
          <a:xfrm>
            <a:off x="155964" y="49895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2203636" y="61144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385" name="TextBox 384"/>
          <p:cNvSpPr txBox="1"/>
          <p:nvPr/>
        </p:nvSpPr>
        <p:spPr>
          <a:xfrm>
            <a:off x="2892445" y="61144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386" name="TextBox 385"/>
          <p:cNvSpPr txBox="1"/>
          <p:nvPr/>
        </p:nvSpPr>
        <p:spPr>
          <a:xfrm>
            <a:off x="832020" y="498958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1479129" y="61143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388" name="TextBox 387"/>
          <p:cNvSpPr txBox="1"/>
          <p:nvPr/>
        </p:nvSpPr>
        <p:spPr>
          <a:xfrm>
            <a:off x="1523256" y="1131862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89" name="TextBox 388"/>
          <p:cNvSpPr txBox="1"/>
          <p:nvPr/>
        </p:nvSpPr>
        <p:spPr>
          <a:xfrm>
            <a:off x="1490915" y="351524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90" name="TextBox 389"/>
          <p:cNvSpPr txBox="1"/>
          <p:nvPr/>
        </p:nvSpPr>
        <p:spPr>
          <a:xfrm>
            <a:off x="866186" y="2669871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391" name="TextBox 390"/>
          <p:cNvSpPr txBox="1"/>
          <p:nvPr/>
        </p:nvSpPr>
        <p:spPr>
          <a:xfrm>
            <a:off x="798036" y="5129069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392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926199" y="1508370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3" name="직사각형 392"/>
          <p:cNvSpPr/>
          <p:nvPr/>
        </p:nvSpPr>
        <p:spPr>
          <a:xfrm>
            <a:off x="172317" y="729789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4" name="표 3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98122"/>
              </p:ext>
            </p:extLst>
          </p:nvPr>
        </p:nvGraphicFramePr>
        <p:xfrm>
          <a:off x="169790" y="734406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395" name="그룹 394"/>
          <p:cNvGrpSpPr/>
          <p:nvPr/>
        </p:nvGrpSpPr>
        <p:grpSpPr>
          <a:xfrm>
            <a:off x="711370" y="1597677"/>
            <a:ext cx="1866130" cy="1922213"/>
            <a:chOff x="5379622" y="1249715"/>
            <a:chExt cx="1881362" cy="1997141"/>
          </a:xfrm>
        </p:grpSpPr>
        <p:sp>
          <p:nvSpPr>
            <p:cNvPr id="397" name="하트 396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399" name="직선 연결선 398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1" name="모서리가 둥근 직사각형 400"/>
          <p:cNvSpPr/>
          <p:nvPr/>
        </p:nvSpPr>
        <p:spPr>
          <a:xfrm>
            <a:off x="3149254" y="2034910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2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8" y="5871249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014991" y="5810142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" name="TextBox 405"/>
          <p:cNvSpPr txBox="1"/>
          <p:nvPr/>
        </p:nvSpPr>
        <p:spPr>
          <a:xfrm>
            <a:off x="1831033" y="5150600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2360760" y="5150600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408" name="직선 연결선 407"/>
          <p:cNvCxnSpPr/>
          <p:nvPr/>
        </p:nvCxnSpPr>
        <p:spPr>
          <a:xfrm>
            <a:off x="2313466" y="5150600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연결선 408"/>
          <p:cNvCxnSpPr/>
          <p:nvPr/>
        </p:nvCxnSpPr>
        <p:spPr>
          <a:xfrm>
            <a:off x="1034007" y="5155921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" name="그룹 409"/>
          <p:cNvGrpSpPr/>
          <p:nvPr/>
        </p:nvGrpSpPr>
        <p:grpSpPr>
          <a:xfrm>
            <a:off x="420124" y="1531082"/>
            <a:ext cx="461568" cy="342660"/>
            <a:chOff x="4570455" y="1417294"/>
            <a:chExt cx="698759" cy="518746"/>
          </a:xfrm>
        </p:grpSpPr>
        <p:pic>
          <p:nvPicPr>
            <p:cNvPr id="41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2" name="타원 411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타원 412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4" name="모서리가 둥근 직사각형 413"/>
          <p:cNvSpPr/>
          <p:nvPr/>
        </p:nvSpPr>
        <p:spPr>
          <a:xfrm>
            <a:off x="490994" y="1879600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TextBox 414"/>
          <p:cNvSpPr txBox="1"/>
          <p:nvPr/>
        </p:nvSpPr>
        <p:spPr>
          <a:xfrm>
            <a:off x="540978" y="1894826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416" name="그룹 415"/>
          <p:cNvGrpSpPr/>
          <p:nvPr/>
        </p:nvGrpSpPr>
        <p:grpSpPr>
          <a:xfrm>
            <a:off x="319117" y="3002396"/>
            <a:ext cx="2636750" cy="370825"/>
            <a:chOff x="4888887" y="2779254"/>
            <a:chExt cx="2636750" cy="370825"/>
          </a:xfrm>
        </p:grpSpPr>
        <p:pic>
          <p:nvPicPr>
            <p:cNvPr id="417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8" name="모서리가 둥근 직사각형 417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19" name="모서리가 둥근 직사각형 418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20" name="타원 419"/>
          <p:cNvSpPr/>
          <p:nvPr/>
        </p:nvSpPr>
        <p:spPr>
          <a:xfrm>
            <a:off x="352309" y="3008425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1" name="TextBox 420"/>
          <p:cNvSpPr txBox="1"/>
          <p:nvPr/>
        </p:nvSpPr>
        <p:spPr>
          <a:xfrm>
            <a:off x="962599" y="4804975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422" name="그룹 421"/>
          <p:cNvGrpSpPr/>
          <p:nvPr/>
        </p:nvGrpSpPr>
        <p:grpSpPr>
          <a:xfrm>
            <a:off x="777224" y="3692427"/>
            <a:ext cx="1866130" cy="1922213"/>
            <a:chOff x="5379622" y="1249715"/>
            <a:chExt cx="1881362" cy="1997141"/>
          </a:xfrm>
        </p:grpSpPr>
        <p:sp>
          <p:nvSpPr>
            <p:cNvPr id="424" name="하트 423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426" name="직선 연결선 425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 426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8" name="모서리가 둥근 직사각형 427"/>
          <p:cNvSpPr/>
          <p:nvPr/>
        </p:nvSpPr>
        <p:spPr>
          <a:xfrm>
            <a:off x="587407" y="4014704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TextBox 428"/>
          <p:cNvSpPr txBox="1"/>
          <p:nvPr/>
        </p:nvSpPr>
        <p:spPr>
          <a:xfrm>
            <a:off x="637391" y="4029930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430" name="그룹 429"/>
          <p:cNvGrpSpPr/>
          <p:nvPr/>
        </p:nvGrpSpPr>
        <p:grpSpPr>
          <a:xfrm>
            <a:off x="415530" y="5137500"/>
            <a:ext cx="2636750" cy="370825"/>
            <a:chOff x="4888887" y="2779254"/>
            <a:chExt cx="2636750" cy="370825"/>
          </a:xfrm>
        </p:grpSpPr>
        <p:pic>
          <p:nvPicPr>
            <p:cNvPr id="431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2" name="모서리가 둥근 직사각형 431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33" name="모서리가 둥근 직사각형 432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34" name="타원 433"/>
          <p:cNvSpPr/>
          <p:nvPr/>
        </p:nvSpPr>
        <p:spPr>
          <a:xfrm>
            <a:off x="448722" y="5143529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5" name="그룹 434"/>
          <p:cNvGrpSpPr/>
          <p:nvPr/>
        </p:nvGrpSpPr>
        <p:grpSpPr>
          <a:xfrm>
            <a:off x="349551" y="3677310"/>
            <a:ext cx="461568" cy="342660"/>
            <a:chOff x="4570455" y="1417294"/>
            <a:chExt cx="698759" cy="518746"/>
          </a:xfrm>
        </p:grpSpPr>
        <p:pic>
          <p:nvPicPr>
            <p:cNvPr id="43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7" name="타원 436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타원 437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73" name="1/2 액자 3072"/>
          <p:cNvSpPr/>
          <p:nvPr/>
        </p:nvSpPr>
        <p:spPr>
          <a:xfrm rot="13500000">
            <a:off x="2609447" y="159384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1" name="1/2 액자 450"/>
          <p:cNvSpPr/>
          <p:nvPr/>
        </p:nvSpPr>
        <p:spPr>
          <a:xfrm rot="13500000">
            <a:off x="2638885" y="3712363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모서리가 둥근 사각형 설명선 213"/>
          <p:cNvSpPr/>
          <p:nvPr/>
        </p:nvSpPr>
        <p:spPr>
          <a:xfrm flipH="1">
            <a:off x="1599192" y="1921837"/>
            <a:ext cx="1218178" cy="345134"/>
          </a:xfrm>
          <a:prstGeom prst="wedgeRoundRectCallout">
            <a:avLst>
              <a:gd name="adj1" fmla="val -44099"/>
              <a:gd name="adj2" fmla="val -10012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1621482" y="1938463"/>
            <a:ext cx="1192273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1828622" y="2084001"/>
            <a:ext cx="74865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삭제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cxnSp>
        <p:nvCxnSpPr>
          <p:cNvPr id="166" name="직선 화살표 연결선 165"/>
          <p:cNvCxnSpPr/>
          <p:nvPr/>
        </p:nvCxnSpPr>
        <p:spPr>
          <a:xfrm flipV="1">
            <a:off x="2457173" y="1552549"/>
            <a:ext cx="3468420" cy="469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모서리가 둥근 직사각형 226"/>
          <p:cNvSpPr/>
          <p:nvPr/>
        </p:nvSpPr>
        <p:spPr>
          <a:xfrm>
            <a:off x="6569119" y="5025350"/>
            <a:ext cx="1162323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TextBox 227"/>
          <p:cNvSpPr txBox="1"/>
          <p:nvPr/>
        </p:nvSpPr>
        <p:spPr>
          <a:xfrm>
            <a:off x="6772790" y="5111079"/>
            <a:ext cx="75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등록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7731442" y="5032992"/>
            <a:ext cx="1169489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/>
          <p:cNvSpPr txBox="1"/>
          <p:nvPr/>
        </p:nvSpPr>
        <p:spPr>
          <a:xfrm>
            <a:off x="7938696" y="5103436"/>
            <a:ext cx="75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취소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6575387" y="5024088"/>
            <a:ext cx="1162323" cy="456307"/>
            <a:chOff x="3833240" y="5181108"/>
            <a:chExt cx="1162323" cy="456307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3833240" y="5181108"/>
              <a:ext cx="1162323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036911" y="5255373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등록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7731442" y="5024088"/>
            <a:ext cx="1169489" cy="456307"/>
            <a:chOff x="7035282" y="5032992"/>
            <a:chExt cx="1169489" cy="456307"/>
          </a:xfrm>
        </p:grpSpPr>
        <p:sp>
          <p:nvSpPr>
            <p:cNvPr id="235" name="모서리가 둥근 직사각형 234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취소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474709" y="2051439"/>
            <a:ext cx="2619520" cy="1854027"/>
            <a:chOff x="2754726" y="4014704"/>
            <a:chExt cx="2619520" cy="1854027"/>
          </a:xfrm>
        </p:grpSpPr>
        <p:grpSp>
          <p:nvGrpSpPr>
            <p:cNvPr id="218" name="그룹 217"/>
            <p:cNvGrpSpPr/>
            <p:nvPr/>
          </p:nvGrpSpPr>
          <p:grpSpPr>
            <a:xfrm>
              <a:off x="2754726" y="4014704"/>
              <a:ext cx="2619520" cy="1854027"/>
              <a:chOff x="5796136" y="1769281"/>
              <a:chExt cx="2810942" cy="1860291"/>
            </a:xfrm>
          </p:grpSpPr>
          <p:grpSp>
            <p:nvGrpSpPr>
              <p:cNvPr id="219" name="그룹 218"/>
              <p:cNvGrpSpPr/>
              <p:nvPr/>
            </p:nvGrpSpPr>
            <p:grpSpPr>
              <a:xfrm>
                <a:off x="5796136" y="1769281"/>
                <a:ext cx="2810942" cy="1860291"/>
                <a:chOff x="5796136" y="1769281"/>
                <a:chExt cx="2810942" cy="1860291"/>
              </a:xfrm>
            </p:grpSpPr>
            <p:sp>
              <p:nvSpPr>
                <p:cNvPr id="223" name="직사각형 222"/>
                <p:cNvSpPr/>
                <p:nvPr/>
              </p:nvSpPr>
              <p:spPr>
                <a:xfrm>
                  <a:off x="5796136" y="1769281"/>
                  <a:ext cx="2810942" cy="1860291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4" name="직선 연결선 223"/>
                <p:cNvCxnSpPr/>
                <p:nvPr/>
              </p:nvCxnSpPr>
              <p:spPr>
                <a:xfrm>
                  <a:off x="5796136" y="2132856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TextBox 219"/>
              <p:cNvSpPr txBox="1"/>
              <p:nvPr/>
            </p:nvSpPr>
            <p:spPr>
              <a:xfrm>
                <a:off x="6012160" y="1780871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수정 실패</a:t>
                </a:r>
                <a:endParaRPr lang="ko-KR" altLang="en-US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5904148" y="2423728"/>
                <a:ext cx="2594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수정 권한이 없습니다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p:grpSp>
        <p:grpSp>
          <p:nvGrpSpPr>
            <p:cNvPr id="237" name="그룹 236"/>
            <p:cNvGrpSpPr/>
            <p:nvPr/>
          </p:nvGrpSpPr>
          <p:grpSpPr>
            <a:xfrm>
              <a:off x="3488709" y="5136180"/>
              <a:ext cx="1169489" cy="456307"/>
              <a:chOff x="7035282" y="5032992"/>
              <a:chExt cx="1169489" cy="456307"/>
            </a:xfrm>
          </p:grpSpPr>
          <p:sp>
            <p:nvSpPr>
              <p:cNvPr id="239" name="모서리가 둥근 직사각형 238"/>
              <p:cNvSpPr/>
              <p:nvPr/>
            </p:nvSpPr>
            <p:spPr>
              <a:xfrm>
                <a:off x="7035282" y="5032992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7242536" y="5103436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17" name="직선 화살표 연결선 216"/>
          <p:cNvCxnSpPr/>
          <p:nvPr/>
        </p:nvCxnSpPr>
        <p:spPr>
          <a:xfrm>
            <a:off x="2457173" y="2034910"/>
            <a:ext cx="1339788" cy="69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3488502" y="4156888"/>
            <a:ext cx="2172724" cy="1588196"/>
            <a:chOff x="3273216" y="3667641"/>
            <a:chExt cx="2172724" cy="1588196"/>
          </a:xfrm>
        </p:grpSpPr>
        <p:grpSp>
          <p:nvGrpSpPr>
            <p:cNvPr id="140" name="그룹 139"/>
            <p:cNvGrpSpPr/>
            <p:nvPr/>
          </p:nvGrpSpPr>
          <p:grpSpPr>
            <a:xfrm>
              <a:off x="3273216" y="3667641"/>
              <a:ext cx="2172724" cy="1588196"/>
              <a:chOff x="5796136" y="1769281"/>
              <a:chExt cx="2831585" cy="1860291"/>
            </a:xfrm>
          </p:grpSpPr>
          <p:grpSp>
            <p:nvGrpSpPr>
              <p:cNvPr id="144" name="그룹 143"/>
              <p:cNvGrpSpPr/>
              <p:nvPr/>
            </p:nvGrpSpPr>
            <p:grpSpPr>
              <a:xfrm>
                <a:off x="5796136" y="1769281"/>
                <a:ext cx="2810942" cy="1860291"/>
                <a:chOff x="5796136" y="1769281"/>
                <a:chExt cx="2810942" cy="1860291"/>
              </a:xfrm>
            </p:grpSpPr>
            <p:sp>
              <p:nvSpPr>
                <p:cNvPr id="147" name="직사각형 146"/>
                <p:cNvSpPr/>
                <p:nvPr/>
              </p:nvSpPr>
              <p:spPr>
                <a:xfrm>
                  <a:off x="5796136" y="1769281"/>
                  <a:ext cx="2810942" cy="1860291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/>
                <p:nvPr/>
              </p:nvCxnSpPr>
              <p:spPr>
                <a:xfrm>
                  <a:off x="5796136" y="2132856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5" name="TextBox 144"/>
              <p:cNvSpPr txBox="1"/>
              <p:nvPr/>
            </p:nvSpPr>
            <p:spPr>
              <a:xfrm>
                <a:off x="6012160" y="1780871"/>
                <a:ext cx="1584175" cy="36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입력 오류</a:t>
                </a:r>
                <a:r>
                  <a:rPr lang="en-US" altLang="ko-KR" sz="1400" dirty="0" smtClean="0"/>
                  <a:t>	</a:t>
                </a:r>
                <a:endParaRPr lang="ko-KR" altLang="en-US" sz="1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5924792" y="2541705"/>
                <a:ext cx="2702929" cy="315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50" dirty="0" smtClean="0"/>
                  <a:t>내용이 입력되지 않았습니다</a:t>
                </a:r>
                <a:endParaRPr lang="ko-KR" altLang="en-US" sz="1150" dirty="0"/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3860304" y="4776279"/>
              <a:ext cx="1081145" cy="416490"/>
              <a:chOff x="6782555" y="5032992"/>
              <a:chExt cx="1169489" cy="456307"/>
            </a:xfrm>
          </p:grpSpPr>
          <p:sp>
            <p:nvSpPr>
              <p:cNvPr id="142" name="모서리가 둥근 직사각형 141"/>
              <p:cNvSpPr/>
              <p:nvPr/>
            </p:nvSpPr>
            <p:spPr>
              <a:xfrm>
                <a:off x="6782555" y="5032992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989811" y="5103436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5" name="직선 화살표 연결선 4"/>
          <p:cNvCxnSpPr/>
          <p:nvPr/>
        </p:nvCxnSpPr>
        <p:spPr>
          <a:xfrm flipH="1" flipV="1">
            <a:off x="5170928" y="4804975"/>
            <a:ext cx="1849167" cy="382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523256" y="1524815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508643" y="3661485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grpSp>
        <p:nvGrpSpPr>
          <p:cNvPr id="151" name="그룹 150"/>
          <p:cNvGrpSpPr/>
          <p:nvPr/>
        </p:nvGrpSpPr>
        <p:grpSpPr>
          <a:xfrm>
            <a:off x="156672" y="1238465"/>
            <a:ext cx="3099875" cy="339567"/>
            <a:chOff x="7631657" y="3434533"/>
            <a:chExt cx="1348148" cy="585469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글 쓰기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3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869123" y="151719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251518" y="70171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89040"/>
              </p:ext>
            </p:extLst>
          </p:nvPr>
        </p:nvGraphicFramePr>
        <p:xfrm>
          <a:off x="251518" y="70171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4" name="모서리가 둥근 직사각형 73"/>
          <p:cNvSpPr/>
          <p:nvPr/>
        </p:nvSpPr>
        <p:spPr>
          <a:xfrm>
            <a:off x="3211510" y="220248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34164"/>
              </p:ext>
            </p:extLst>
          </p:nvPr>
        </p:nvGraphicFramePr>
        <p:xfrm>
          <a:off x="251520" y="1196752"/>
          <a:ext cx="30922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61"/>
                <a:gridCol w="773061"/>
                <a:gridCol w="773061"/>
                <a:gridCol w="773061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우리집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구성원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2321147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2859363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휴대전화번호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 flipH="1">
            <a:off x="2555776" y="2448657"/>
            <a:ext cx="141534" cy="1415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2555776" y="2961823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1658791"/>
            <a:ext cx="327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구성원에게 초대를 보내기 위한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수단을 선택하고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데이터를 입력하세요</a:t>
            </a:r>
            <a:endParaRPr lang="ko-KR" altLang="en-US" sz="1400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18201" y="4148011"/>
            <a:ext cx="1267612" cy="369332"/>
            <a:chOff x="7631657" y="3432686"/>
            <a:chExt cx="1348148" cy="63678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66669" y="3432686"/>
              <a:ext cx="736458" cy="636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다음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1801005" y="4149080"/>
            <a:ext cx="1267612" cy="33956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61379" y="3401992"/>
            <a:ext cx="2507238" cy="3056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A3E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869123" y="151719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251518" y="70171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255147"/>
              </p:ext>
            </p:extLst>
          </p:nvPr>
        </p:nvGraphicFramePr>
        <p:xfrm>
          <a:off x="251518" y="70171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4" name="모서리가 둥근 직사각형 73"/>
          <p:cNvSpPr/>
          <p:nvPr/>
        </p:nvSpPr>
        <p:spPr>
          <a:xfrm>
            <a:off x="3211510" y="220248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33994"/>
              </p:ext>
            </p:extLst>
          </p:nvPr>
        </p:nvGraphicFramePr>
        <p:xfrm>
          <a:off x="251520" y="1196752"/>
          <a:ext cx="30922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61"/>
                <a:gridCol w="773061"/>
                <a:gridCol w="773061"/>
                <a:gridCol w="773061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우리집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구성원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-67237" y="3083800"/>
            <a:ext cx="45720" cy="45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-67237" y="416392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247470" y="1987460"/>
            <a:ext cx="380058" cy="362668"/>
            <a:chOff x="2322338" y="2719454"/>
            <a:chExt cx="755178" cy="755178"/>
          </a:xfrm>
        </p:grpSpPr>
        <p:sp>
          <p:nvSpPr>
            <p:cNvPr id="57" name="타원 56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247470" y="2444424"/>
            <a:ext cx="380058" cy="362668"/>
            <a:chOff x="2322338" y="2719454"/>
            <a:chExt cx="755178" cy="755178"/>
          </a:xfrm>
        </p:grpSpPr>
        <p:sp>
          <p:nvSpPr>
            <p:cNvPr id="64" name="타원 63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247470" y="2901388"/>
            <a:ext cx="380058" cy="362668"/>
            <a:chOff x="2322338" y="2719454"/>
            <a:chExt cx="755178" cy="755178"/>
          </a:xfrm>
        </p:grpSpPr>
        <p:sp>
          <p:nvSpPr>
            <p:cNvPr id="67" name="타원 66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247470" y="3358352"/>
            <a:ext cx="380058" cy="362668"/>
            <a:chOff x="2322338" y="2719454"/>
            <a:chExt cx="755178" cy="755178"/>
          </a:xfrm>
        </p:grpSpPr>
        <p:sp>
          <p:nvSpPr>
            <p:cNvPr id="70" name="타원 69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247470" y="3815316"/>
            <a:ext cx="380058" cy="362668"/>
            <a:chOff x="2322338" y="2719454"/>
            <a:chExt cx="755178" cy="755178"/>
          </a:xfrm>
        </p:grpSpPr>
        <p:sp>
          <p:nvSpPr>
            <p:cNvPr id="73" name="타원 72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76" name="그룹 75"/>
          <p:cNvGrpSpPr/>
          <p:nvPr/>
        </p:nvGrpSpPr>
        <p:grpSpPr>
          <a:xfrm>
            <a:off x="684946" y="2001815"/>
            <a:ext cx="1368152" cy="2176460"/>
            <a:chOff x="1619672" y="1838399"/>
            <a:chExt cx="1368152" cy="2176460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1619672" y="1838399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FFC000"/>
                  </a:solidFill>
                </a:rPr>
                <a:t>팀장님의 집</a:t>
              </a:r>
              <a:endParaRPr lang="ko-KR" alt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619672" y="2739551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7030A0"/>
                  </a:solidFill>
                </a:rPr>
                <a:t>노예</a:t>
              </a:r>
              <a:r>
                <a:rPr lang="en-US" altLang="ko-KR" sz="1400" b="1" dirty="0" smtClean="0">
                  <a:solidFill>
                    <a:srgbClr val="7030A0"/>
                  </a:solidFill>
                </a:rPr>
                <a:t>1</a:t>
              </a:r>
              <a:r>
                <a:rPr lang="ko-KR" altLang="en-US" sz="1400" b="1" dirty="0" smtClean="0">
                  <a:solidFill>
                    <a:srgbClr val="7030A0"/>
                  </a:solidFill>
                </a:rPr>
                <a:t>호의 집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619672" y="3234554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0070C0"/>
                  </a:solidFill>
                </a:rPr>
                <a:t>막내둥이의 집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619672" y="3680902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00B050"/>
                  </a:solidFill>
                </a:rPr>
                <a:t>UI</a:t>
              </a:r>
              <a:r>
                <a:rPr lang="ko-KR" altLang="en-US" sz="1400" b="1" dirty="0" smtClean="0">
                  <a:solidFill>
                    <a:srgbClr val="00B050"/>
                  </a:solidFill>
                </a:rPr>
                <a:t>장인의 집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619672" y="2299434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</a:rPr>
                <a:t>한벼리의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 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114448" y="2014905"/>
            <a:ext cx="1294281" cy="307777"/>
            <a:chOff x="2594038" y="3265239"/>
            <a:chExt cx="1294281" cy="307777"/>
          </a:xfrm>
        </p:grpSpPr>
        <p:grpSp>
          <p:nvGrpSpPr>
            <p:cNvPr id="85" name="그룹 84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86" name="TextBox 85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300" dirty="0" smtClean="0"/>
                <a:t>팀장</a:t>
              </a:r>
              <a:r>
                <a:rPr lang="ko-KR" altLang="en-US" sz="1400" spc="-300" dirty="0"/>
                <a:t>님</a:t>
              </a: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114448" y="2475939"/>
            <a:ext cx="1294281" cy="307777"/>
            <a:chOff x="2594038" y="3265239"/>
            <a:chExt cx="1294281" cy="307777"/>
          </a:xfrm>
        </p:grpSpPr>
        <p:grpSp>
          <p:nvGrpSpPr>
            <p:cNvPr id="90" name="그룹 89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92" name="타원 91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93" name="그림 9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91" name="TextBox 90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300" dirty="0" err="1" smtClean="0"/>
                <a:t>한벼리</a:t>
              </a:r>
              <a:endParaRPr lang="ko-KR" altLang="en-US" sz="1400" spc="-3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108832" y="3434798"/>
            <a:ext cx="1235146" cy="307777"/>
            <a:chOff x="2594038" y="3284353"/>
            <a:chExt cx="1235146" cy="307777"/>
          </a:xfrm>
        </p:grpSpPr>
        <p:grpSp>
          <p:nvGrpSpPr>
            <p:cNvPr id="95" name="그룹 94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97" name="TextBox 96"/>
            <p:cNvSpPr txBox="1"/>
            <p:nvPr/>
          </p:nvSpPr>
          <p:spPr>
            <a:xfrm>
              <a:off x="2784673" y="3284353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300" dirty="0" smtClean="0"/>
                <a:t>막내둥이</a:t>
              </a:r>
              <a:endParaRPr lang="ko-KR" altLang="en-US" sz="1400" spc="-300" dirty="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2114448" y="2936116"/>
            <a:ext cx="1294281" cy="307777"/>
            <a:chOff x="2594038" y="3265239"/>
            <a:chExt cx="1294281" cy="307777"/>
          </a:xfrm>
        </p:grpSpPr>
        <p:grpSp>
          <p:nvGrpSpPr>
            <p:cNvPr id="101" name="그룹 100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102" name="TextBox 101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300" dirty="0" smtClean="0"/>
                <a:t>노예</a:t>
              </a:r>
              <a:r>
                <a:rPr lang="en-US" altLang="ko-KR" sz="1400" spc="-300" dirty="0" smtClean="0"/>
                <a:t>1</a:t>
              </a:r>
              <a:r>
                <a:rPr lang="ko-KR" altLang="en-US" sz="1400" spc="-300" dirty="0" smtClean="0"/>
                <a:t>호</a:t>
              </a:r>
              <a:endParaRPr lang="ko-KR" altLang="en-US" sz="1400" spc="-3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2114448" y="3815316"/>
            <a:ext cx="1294281" cy="307777"/>
            <a:chOff x="2594038" y="3265239"/>
            <a:chExt cx="1294281" cy="307777"/>
          </a:xfrm>
        </p:grpSpPr>
        <p:grpSp>
          <p:nvGrpSpPr>
            <p:cNvPr id="106" name="그룹 105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109" name="그림 10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107" name="TextBox 106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300" dirty="0" smtClean="0"/>
                <a:t>UI</a:t>
              </a:r>
              <a:r>
                <a:rPr lang="ko-KR" altLang="en-US" sz="1400" spc="-300" dirty="0" smtClean="0"/>
                <a:t>장인</a:t>
              </a:r>
              <a:endParaRPr lang="ko-KR" altLang="en-US" sz="1400" spc="-3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 flipH="1">
            <a:off x="2959510" y="2065403"/>
            <a:ext cx="204076" cy="204076"/>
            <a:chOff x="7089803" y="3094424"/>
            <a:chExt cx="197752" cy="197752"/>
          </a:xfrm>
        </p:grpSpPr>
        <p:sp>
          <p:nvSpPr>
            <p:cNvPr id="111" name="타원 110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 flipH="1">
            <a:off x="2959510" y="2543517"/>
            <a:ext cx="204076" cy="20407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6" name="그룹 115"/>
          <p:cNvGrpSpPr/>
          <p:nvPr/>
        </p:nvGrpSpPr>
        <p:grpSpPr>
          <a:xfrm flipH="1">
            <a:off x="2959510" y="3004622"/>
            <a:ext cx="204076" cy="204076"/>
            <a:chOff x="7089803" y="3094424"/>
            <a:chExt cx="197752" cy="197752"/>
          </a:xfrm>
        </p:grpSpPr>
        <p:sp>
          <p:nvSpPr>
            <p:cNvPr id="117" name="타원 116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9" name="그룹 118"/>
          <p:cNvGrpSpPr/>
          <p:nvPr/>
        </p:nvGrpSpPr>
        <p:grpSpPr>
          <a:xfrm flipH="1">
            <a:off x="2959510" y="3457228"/>
            <a:ext cx="204076" cy="204076"/>
            <a:chOff x="7089803" y="3094424"/>
            <a:chExt cx="197752" cy="197752"/>
          </a:xfrm>
        </p:grpSpPr>
        <p:sp>
          <p:nvSpPr>
            <p:cNvPr id="120" name="타원 11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 flipH="1">
            <a:off x="2959510" y="3909258"/>
            <a:ext cx="204076" cy="204076"/>
            <a:chOff x="7089803" y="3094424"/>
            <a:chExt cx="197752" cy="197752"/>
          </a:xfrm>
        </p:grpSpPr>
        <p:sp>
          <p:nvSpPr>
            <p:cNvPr id="123" name="타원 12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25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43447" y="168412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직사각형 125"/>
          <p:cNvSpPr/>
          <p:nvPr/>
        </p:nvSpPr>
        <p:spPr>
          <a:xfrm>
            <a:off x="5364088" y="86864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09646"/>
              </p:ext>
            </p:extLst>
          </p:nvPr>
        </p:nvGraphicFramePr>
        <p:xfrm>
          <a:off x="5364088" y="86864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28" name="모서리가 둥근 직사각형 127"/>
          <p:cNvSpPr/>
          <p:nvPr/>
        </p:nvSpPr>
        <p:spPr>
          <a:xfrm>
            <a:off x="8324080" y="236941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58165"/>
              </p:ext>
            </p:extLst>
          </p:nvPr>
        </p:nvGraphicFramePr>
        <p:xfrm>
          <a:off x="5364090" y="1363682"/>
          <a:ext cx="30922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61"/>
                <a:gridCol w="773061"/>
                <a:gridCol w="773061"/>
                <a:gridCol w="773061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우리집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구성원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915816" y="1828358"/>
            <a:ext cx="3333414" cy="1860291"/>
            <a:chOff x="5796136" y="1769281"/>
            <a:chExt cx="2828802" cy="1860291"/>
          </a:xfrm>
        </p:grpSpPr>
        <p:grpSp>
          <p:nvGrpSpPr>
            <p:cNvPr id="14" name="그룹 13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6223888" y="1780871"/>
              <a:ext cx="2021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입력 오류</a:t>
              </a:r>
              <a:endParaRPr lang="ko-KR" alt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22008" y="2289803"/>
              <a:ext cx="2702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퀴즈 내용의 입력범위를 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초과하셨습니다</a:t>
              </a:r>
              <a:endParaRPr lang="ko-KR" altLang="en-US" sz="1400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903993" y="2943337"/>
            <a:ext cx="1378107" cy="456307"/>
            <a:chOff x="7035282" y="5032992"/>
            <a:chExt cx="1169489" cy="456307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979456" y="4437112"/>
            <a:ext cx="3312368" cy="1860291"/>
            <a:chOff x="5796136" y="1769281"/>
            <a:chExt cx="2810942" cy="1860291"/>
          </a:xfrm>
        </p:grpSpPr>
        <p:grpSp>
          <p:nvGrpSpPr>
            <p:cNvPr id="23" name="그룹 22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6223888" y="1780871"/>
              <a:ext cx="2021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입력 오류</a:t>
              </a:r>
              <a:endParaRPr lang="ko-KR" alt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04148" y="2423728"/>
              <a:ext cx="2702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정답의 입력범위를 </a:t>
              </a:r>
              <a:r>
                <a:rPr lang="ko-KR" altLang="en-US" sz="1400" b="1" dirty="0"/>
                <a:t>초과하셨습니다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967633" y="5552091"/>
            <a:ext cx="1378107" cy="456307"/>
            <a:chOff x="7035282" y="5032992"/>
            <a:chExt cx="1169489" cy="456307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1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832609" y="149189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TextBox 225"/>
          <p:cNvSpPr txBox="1"/>
          <p:nvPr/>
        </p:nvSpPr>
        <p:spPr>
          <a:xfrm>
            <a:off x="3500665" y="13489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가족이야기</a:t>
            </a:r>
            <a:r>
              <a:rPr lang="en-US" altLang="ko-KR" dirty="0" smtClean="0"/>
              <a:t>-</a:t>
            </a:r>
          </a:p>
          <a:p>
            <a:r>
              <a:rPr lang="ko-KR" altLang="en-US" dirty="0" smtClean="0"/>
              <a:t>삭제하기</a:t>
            </a:r>
            <a:endParaRPr lang="ko-KR" altLang="en-US" dirty="0"/>
          </a:p>
        </p:txBody>
      </p:sp>
      <p:grpSp>
        <p:nvGrpSpPr>
          <p:cNvPr id="233" name="그룹 232"/>
          <p:cNvGrpSpPr/>
          <p:nvPr/>
        </p:nvGrpSpPr>
        <p:grpSpPr>
          <a:xfrm>
            <a:off x="6033554" y="4168930"/>
            <a:ext cx="2832336" cy="1860291"/>
            <a:chOff x="5796136" y="1769281"/>
            <a:chExt cx="2810942" cy="1860291"/>
          </a:xfrm>
        </p:grpSpPr>
        <p:grpSp>
          <p:nvGrpSpPr>
            <p:cNvPr id="229" name="그룹 228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8" name="직선 연결선 227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0" name="TextBox 229"/>
            <p:cNvSpPr txBox="1"/>
            <p:nvPr/>
          </p:nvSpPr>
          <p:spPr>
            <a:xfrm>
              <a:off x="6012160" y="178087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글 삭제하기</a:t>
              </a:r>
              <a:endParaRPr lang="ko-KR" altLang="en-US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정말 삭제하시겠습니까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054948" y="1700597"/>
            <a:ext cx="2810942" cy="1860291"/>
            <a:chOff x="5796136" y="1769281"/>
            <a:chExt cx="2810942" cy="1860291"/>
          </a:xfrm>
        </p:grpSpPr>
        <p:grpSp>
          <p:nvGrpSpPr>
            <p:cNvPr id="115" name="그룹 114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6012160" y="178087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실패</a:t>
              </a:r>
              <a:endParaRPr lang="ko-KR" alt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권한이 없습니다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sp>
        <p:nvSpPr>
          <p:cNvPr id="236" name="TextBox 235"/>
          <p:cNvSpPr txBox="1"/>
          <p:nvPr/>
        </p:nvSpPr>
        <p:spPr>
          <a:xfrm>
            <a:off x="3718092" y="1961494"/>
            <a:ext cx="222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글쓴이가 아닐 경우</a:t>
            </a:r>
            <a:endParaRPr lang="ko-KR" altLang="en-US" dirty="0"/>
          </a:p>
        </p:txBody>
      </p:sp>
      <p:sp>
        <p:nvSpPr>
          <p:cNvPr id="240" name="TextBox 239"/>
          <p:cNvSpPr txBox="1"/>
          <p:nvPr/>
        </p:nvSpPr>
        <p:spPr>
          <a:xfrm>
            <a:off x="269978" y="47105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2317650" y="58353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3006459" y="58353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946034" y="47105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593143" y="58353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1637270" y="1103955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604929" y="3487333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247" name="TextBox 246"/>
          <p:cNvSpPr txBox="1"/>
          <p:nvPr/>
        </p:nvSpPr>
        <p:spPr>
          <a:xfrm>
            <a:off x="980200" y="2641964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248" name="TextBox 247"/>
          <p:cNvSpPr txBox="1"/>
          <p:nvPr/>
        </p:nvSpPr>
        <p:spPr>
          <a:xfrm>
            <a:off x="912050" y="5101162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sp>
        <p:nvSpPr>
          <p:cNvPr id="249" name="직사각형 248"/>
          <p:cNvSpPr/>
          <p:nvPr/>
        </p:nvSpPr>
        <p:spPr>
          <a:xfrm>
            <a:off x="286331" y="70188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0" name="표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87297"/>
              </p:ext>
            </p:extLst>
          </p:nvPr>
        </p:nvGraphicFramePr>
        <p:xfrm>
          <a:off x="283804" y="706499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251" name="그룹 250"/>
          <p:cNvGrpSpPr/>
          <p:nvPr/>
        </p:nvGrpSpPr>
        <p:grpSpPr>
          <a:xfrm>
            <a:off x="825384" y="1569770"/>
            <a:ext cx="1866130" cy="1922213"/>
            <a:chOff x="5379622" y="1249715"/>
            <a:chExt cx="1881362" cy="1997141"/>
          </a:xfrm>
        </p:grpSpPr>
        <p:sp>
          <p:nvSpPr>
            <p:cNvPr id="253" name="하트 252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255" name="직선 연결선 254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모서리가 둥근 직사각형 256"/>
          <p:cNvSpPr/>
          <p:nvPr/>
        </p:nvSpPr>
        <p:spPr>
          <a:xfrm>
            <a:off x="3263268" y="2007003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8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2" y="5843342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129005" y="5782235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" name="TextBox 261"/>
          <p:cNvSpPr txBox="1"/>
          <p:nvPr/>
        </p:nvSpPr>
        <p:spPr>
          <a:xfrm>
            <a:off x="1945047" y="512269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2474774" y="512269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264" name="직선 연결선 263"/>
          <p:cNvCxnSpPr/>
          <p:nvPr/>
        </p:nvCxnSpPr>
        <p:spPr>
          <a:xfrm>
            <a:off x="2427480" y="5122693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>
            <a:off x="1148021" y="5128014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그룹 265"/>
          <p:cNvGrpSpPr/>
          <p:nvPr/>
        </p:nvGrpSpPr>
        <p:grpSpPr>
          <a:xfrm>
            <a:off x="534138" y="1503175"/>
            <a:ext cx="461568" cy="342660"/>
            <a:chOff x="4570455" y="1417294"/>
            <a:chExt cx="698759" cy="518746"/>
          </a:xfrm>
        </p:grpSpPr>
        <p:pic>
          <p:nvPicPr>
            <p:cNvPr id="26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8" name="타원 267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0" name="모서리가 둥근 직사각형 269"/>
          <p:cNvSpPr/>
          <p:nvPr/>
        </p:nvSpPr>
        <p:spPr>
          <a:xfrm>
            <a:off x="605008" y="1851693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TextBox 270"/>
          <p:cNvSpPr txBox="1"/>
          <p:nvPr/>
        </p:nvSpPr>
        <p:spPr>
          <a:xfrm>
            <a:off x="654992" y="1866919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272" name="그룹 271"/>
          <p:cNvGrpSpPr/>
          <p:nvPr/>
        </p:nvGrpSpPr>
        <p:grpSpPr>
          <a:xfrm>
            <a:off x="433131" y="2974489"/>
            <a:ext cx="2636750" cy="370825"/>
            <a:chOff x="4888887" y="2779254"/>
            <a:chExt cx="2636750" cy="370825"/>
          </a:xfrm>
        </p:grpSpPr>
        <p:pic>
          <p:nvPicPr>
            <p:cNvPr id="27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4" name="모서리가 둥근 직사각형 273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76" name="타원 275"/>
          <p:cNvSpPr/>
          <p:nvPr/>
        </p:nvSpPr>
        <p:spPr>
          <a:xfrm>
            <a:off x="466323" y="2980518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1076613" y="477706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278" name="그룹 277"/>
          <p:cNvGrpSpPr/>
          <p:nvPr/>
        </p:nvGrpSpPr>
        <p:grpSpPr>
          <a:xfrm>
            <a:off x="891238" y="3664520"/>
            <a:ext cx="1866130" cy="1922213"/>
            <a:chOff x="5379622" y="1249715"/>
            <a:chExt cx="1881362" cy="1997141"/>
          </a:xfrm>
        </p:grpSpPr>
        <p:sp>
          <p:nvSpPr>
            <p:cNvPr id="280" name="하트 279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282" name="직선 연결선 281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4" name="모서리가 둥근 직사각형 283"/>
          <p:cNvSpPr/>
          <p:nvPr/>
        </p:nvSpPr>
        <p:spPr>
          <a:xfrm>
            <a:off x="701421" y="3986797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TextBox 284"/>
          <p:cNvSpPr txBox="1"/>
          <p:nvPr/>
        </p:nvSpPr>
        <p:spPr>
          <a:xfrm>
            <a:off x="751405" y="4002023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286" name="그룹 285"/>
          <p:cNvGrpSpPr/>
          <p:nvPr/>
        </p:nvGrpSpPr>
        <p:grpSpPr>
          <a:xfrm>
            <a:off x="529544" y="5109593"/>
            <a:ext cx="2636750" cy="370825"/>
            <a:chOff x="4888887" y="2779254"/>
            <a:chExt cx="2636750" cy="370825"/>
          </a:xfrm>
        </p:grpSpPr>
        <p:pic>
          <p:nvPicPr>
            <p:cNvPr id="28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8" name="모서리가 둥근 직사각형 287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89" name="모서리가 둥근 직사각형 288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90" name="타원 289"/>
          <p:cNvSpPr/>
          <p:nvPr/>
        </p:nvSpPr>
        <p:spPr>
          <a:xfrm>
            <a:off x="562736" y="5115622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1" name="그룹 290"/>
          <p:cNvGrpSpPr/>
          <p:nvPr/>
        </p:nvGrpSpPr>
        <p:grpSpPr>
          <a:xfrm>
            <a:off x="463565" y="3649403"/>
            <a:ext cx="461568" cy="342660"/>
            <a:chOff x="4570455" y="1417294"/>
            <a:chExt cx="698759" cy="518746"/>
          </a:xfrm>
        </p:grpSpPr>
        <p:pic>
          <p:nvPicPr>
            <p:cNvPr id="29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3" name="타원 292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5" name="1/2 액자 294"/>
          <p:cNvSpPr/>
          <p:nvPr/>
        </p:nvSpPr>
        <p:spPr>
          <a:xfrm rot="13500000">
            <a:off x="2723461" y="1565934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6" name="1/2 액자 295"/>
          <p:cNvSpPr/>
          <p:nvPr/>
        </p:nvSpPr>
        <p:spPr>
          <a:xfrm rot="13500000">
            <a:off x="2752899" y="3684456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" name="모서리가 둥근 사각형 설명선 296"/>
          <p:cNvSpPr/>
          <p:nvPr/>
        </p:nvSpPr>
        <p:spPr>
          <a:xfrm flipH="1">
            <a:off x="1713206" y="1893930"/>
            <a:ext cx="1218178" cy="345134"/>
          </a:xfrm>
          <a:prstGeom prst="wedgeRoundRectCallout">
            <a:avLst>
              <a:gd name="adj1" fmla="val -44099"/>
              <a:gd name="adj2" fmla="val -10012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1734535" y="2081029"/>
            <a:ext cx="1192273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삭</a:t>
            </a:r>
            <a:r>
              <a:rPr lang="ko-KR" altLang="en-US" sz="800" dirty="0">
                <a:solidFill>
                  <a:srgbClr val="7030A0"/>
                </a:solidFill>
              </a:rPr>
              <a:t>제</a:t>
            </a:r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1953002" y="1923682"/>
            <a:ext cx="74865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717845" y="2155371"/>
            <a:ext cx="3853660" cy="258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/>
          <p:nvPr/>
        </p:nvCxnSpPr>
        <p:spPr>
          <a:xfrm>
            <a:off x="2547257" y="2155371"/>
            <a:ext cx="3486297" cy="2943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그룹 300"/>
          <p:cNvGrpSpPr/>
          <p:nvPr/>
        </p:nvGrpSpPr>
        <p:grpSpPr>
          <a:xfrm>
            <a:off x="6054948" y="5534172"/>
            <a:ext cx="1405471" cy="456307"/>
            <a:chOff x="7035282" y="5032992"/>
            <a:chExt cx="1169489" cy="456307"/>
          </a:xfrm>
        </p:grpSpPr>
        <p:sp>
          <p:nvSpPr>
            <p:cNvPr id="302" name="모서리가 둥근 직사각형 301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예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4" name="그룹 303"/>
          <p:cNvGrpSpPr/>
          <p:nvPr/>
        </p:nvGrpSpPr>
        <p:grpSpPr>
          <a:xfrm>
            <a:off x="7460419" y="5534172"/>
            <a:ext cx="1384077" cy="456307"/>
            <a:chOff x="7035282" y="5032992"/>
            <a:chExt cx="1169489" cy="456307"/>
          </a:xfrm>
        </p:grpSpPr>
        <p:sp>
          <p:nvSpPr>
            <p:cNvPr id="305" name="모서리가 둥근 직사각형 304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아니오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7" name="그룹 306"/>
          <p:cNvGrpSpPr/>
          <p:nvPr/>
        </p:nvGrpSpPr>
        <p:grpSpPr>
          <a:xfrm>
            <a:off x="6875674" y="2931747"/>
            <a:ext cx="1169489" cy="456307"/>
            <a:chOff x="7035282" y="5032992"/>
            <a:chExt cx="1169489" cy="456307"/>
          </a:xfrm>
        </p:grpSpPr>
        <p:sp>
          <p:nvSpPr>
            <p:cNvPr id="308" name="모서리가 둥근 직사각형 307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566756" y="1556792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637270" y="3666510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grpSp>
        <p:nvGrpSpPr>
          <p:cNvPr id="92" name="그룹 91"/>
          <p:cNvGrpSpPr/>
          <p:nvPr/>
        </p:nvGrpSpPr>
        <p:grpSpPr>
          <a:xfrm>
            <a:off x="276726" y="1237698"/>
            <a:ext cx="3093127" cy="339567"/>
            <a:chOff x="7631657" y="3434533"/>
            <a:chExt cx="1348148" cy="585469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1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437074" y="147484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665513" y="45400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713185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401994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341569" y="45400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88678" y="56648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032805" y="1086905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000464" y="3470283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375735" y="2624914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307585" y="5084112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sp>
        <p:nvSpPr>
          <p:cNvPr id="128" name="직사각형 127"/>
          <p:cNvSpPr/>
          <p:nvPr/>
        </p:nvSpPr>
        <p:spPr>
          <a:xfrm>
            <a:off x="681866" y="68483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20865"/>
              </p:ext>
            </p:extLst>
          </p:nvPr>
        </p:nvGraphicFramePr>
        <p:xfrm>
          <a:off x="679339" y="689449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220919" y="1552720"/>
            <a:ext cx="1866130" cy="1922213"/>
            <a:chOff x="5829432" y="1615251"/>
            <a:chExt cx="1866130" cy="1922213"/>
          </a:xfrm>
        </p:grpSpPr>
        <p:sp>
          <p:nvSpPr>
            <p:cNvPr id="132" name="하트 131"/>
            <p:cNvSpPr/>
            <p:nvPr/>
          </p:nvSpPr>
          <p:spPr>
            <a:xfrm>
              <a:off x="7176652" y="1669800"/>
              <a:ext cx="206161" cy="203328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962038" y="1615251"/>
              <a:ext cx="647772" cy="27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이웃</a:t>
              </a:r>
              <a:r>
                <a:rPr lang="ko-KR" altLang="en-US" sz="1100" dirty="0"/>
                <a:t>집</a:t>
              </a:r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5829432" y="3383060"/>
              <a:ext cx="18661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5829432" y="3537464"/>
              <a:ext cx="18661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모서리가 둥근 직사각형 135"/>
          <p:cNvSpPr/>
          <p:nvPr/>
        </p:nvSpPr>
        <p:spPr>
          <a:xfrm>
            <a:off x="3658803" y="1989953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7" y="5826292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524540" y="5765185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/>
          <p:cNvSpPr txBox="1"/>
          <p:nvPr/>
        </p:nvSpPr>
        <p:spPr>
          <a:xfrm>
            <a:off x="2340582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870309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43" name="직선 연결선 142"/>
          <p:cNvCxnSpPr/>
          <p:nvPr/>
        </p:nvCxnSpPr>
        <p:spPr>
          <a:xfrm>
            <a:off x="2823015" y="5105643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1543556" y="5110964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48"/>
          <p:cNvSpPr/>
          <p:nvPr/>
        </p:nvSpPr>
        <p:spPr>
          <a:xfrm>
            <a:off x="1000543" y="1834643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1050527" y="1849869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/>
              <a:t>4</a:t>
            </a:r>
            <a:endParaRPr lang="ko-KR" altLang="en-US" sz="1050" dirty="0"/>
          </a:p>
        </p:txBody>
      </p:sp>
      <p:grpSp>
        <p:nvGrpSpPr>
          <p:cNvPr id="4" name="그룹 3"/>
          <p:cNvGrpSpPr/>
          <p:nvPr/>
        </p:nvGrpSpPr>
        <p:grpSpPr>
          <a:xfrm>
            <a:off x="828666" y="2957439"/>
            <a:ext cx="2636750" cy="370825"/>
            <a:chOff x="5437179" y="3019970"/>
            <a:chExt cx="2636750" cy="370825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179" y="3019970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" name="모서리가 둥근 직사각형 152"/>
            <p:cNvSpPr/>
            <p:nvPr/>
          </p:nvSpPr>
          <p:spPr>
            <a:xfrm>
              <a:off x="7478822" y="3074983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5829015" y="3082535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55" name="타원 154"/>
          <p:cNvSpPr/>
          <p:nvPr/>
        </p:nvSpPr>
        <p:spPr>
          <a:xfrm>
            <a:off x="861858" y="2963468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472148" y="476001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286773" y="3702019"/>
            <a:ext cx="1866130" cy="1867664"/>
            <a:chOff x="5895286" y="3764550"/>
            <a:chExt cx="1866130" cy="1867664"/>
          </a:xfrm>
        </p:grpSpPr>
        <p:sp>
          <p:nvSpPr>
            <p:cNvPr id="159" name="하트 158"/>
            <p:cNvSpPr/>
            <p:nvPr/>
          </p:nvSpPr>
          <p:spPr>
            <a:xfrm>
              <a:off x="7242506" y="3764550"/>
              <a:ext cx="206161" cy="203328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/>
            <p:cNvCxnSpPr/>
            <p:nvPr/>
          </p:nvCxnSpPr>
          <p:spPr>
            <a:xfrm>
              <a:off x="5895286" y="5477810"/>
              <a:ext cx="18661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5895286" y="5632214"/>
              <a:ext cx="18661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모서리가 둥근 직사각형 162"/>
          <p:cNvSpPr/>
          <p:nvPr/>
        </p:nvSpPr>
        <p:spPr>
          <a:xfrm>
            <a:off x="1096956" y="3969747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146940" y="3984973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grpSp>
        <p:nvGrpSpPr>
          <p:cNvPr id="2" name="그룹 1"/>
          <p:cNvGrpSpPr/>
          <p:nvPr/>
        </p:nvGrpSpPr>
        <p:grpSpPr>
          <a:xfrm>
            <a:off x="925079" y="5092543"/>
            <a:ext cx="2636750" cy="370825"/>
            <a:chOff x="5533592" y="5155074"/>
            <a:chExt cx="2636750" cy="370825"/>
          </a:xfrm>
        </p:grpSpPr>
        <p:pic>
          <p:nvPicPr>
            <p:cNvPr id="16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3592" y="515507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8" name="모서리가 둥근 직사각형 167"/>
            <p:cNvSpPr/>
            <p:nvPr/>
          </p:nvSpPr>
          <p:spPr>
            <a:xfrm>
              <a:off x="7575235" y="521008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5925428" y="521763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71" name="타원 170"/>
          <p:cNvSpPr/>
          <p:nvPr/>
        </p:nvSpPr>
        <p:spPr>
          <a:xfrm>
            <a:off x="958271" y="5098572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1" name="Picture 3" descr="C:\Users\ChealYeon\Downloads\Home-50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06" y="1506058"/>
            <a:ext cx="268831" cy="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3" descr="C:\Users\ChealYeon\Downloads\Home-50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19" y="3620727"/>
            <a:ext cx="268831" cy="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TextBox 182"/>
          <p:cNvSpPr txBox="1"/>
          <p:nvPr/>
        </p:nvSpPr>
        <p:spPr>
          <a:xfrm>
            <a:off x="1467099" y="3610533"/>
            <a:ext cx="647772" cy="27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우리집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84348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이웃 이야기</a:t>
            </a:r>
            <a:endParaRPr lang="en-US" altLang="ko-KR" dirty="0" smtClean="0"/>
          </a:p>
        </p:txBody>
      </p:sp>
      <p:grpSp>
        <p:nvGrpSpPr>
          <p:cNvPr id="54" name="그룹 53"/>
          <p:cNvGrpSpPr/>
          <p:nvPr/>
        </p:nvGrpSpPr>
        <p:grpSpPr>
          <a:xfrm>
            <a:off x="925259" y="5445224"/>
            <a:ext cx="2636750" cy="370825"/>
            <a:chOff x="4888887" y="2779254"/>
            <a:chExt cx="2636750" cy="370825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7030A0"/>
                  </a:solidFill>
                </a:rPr>
                <a:t>삭</a:t>
              </a:r>
              <a:r>
                <a:rPr lang="ko-KR" altLang="en-US" sz="1400" dirty="0">
                  <a:solidFill>
                    <a:srgbClr val="7030A0"/>
                  </a:solidFill>
                </a:rPr>
                <a:t>제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219933" y="5491733"/>
            <a:ext cx="17205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김철연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ㅎ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ㅎ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ㅎ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755576" y="5538781"/>
            <a:ext cx="113713" cy="1189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953662" y="5470300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3174437" y="5325410"/>
            <a:ext cx="3076785" cy="311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6033554" y="4168930"/>
            <a:ext cx="2832336" cy="1860291"/>
            <a:chOff x="5796136" y="1769281"/>
            <a:chExt cx="2810942" cy="1860291"/>
          </a:xfrm>
        </p:grpSpPr>
        <p:grpSp>
          <p:nvGrpSpPr>
            <p:cNvPr id="65" name="그룹 64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6012160" y="1780871"/>
              <a:ext cx="188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댓글</a:t>
              </a:r>
              <a:r>
                <a:rPr lang="ko-KR" altLang="en-US" dirty="0" smtClean="0"/>
                <a:t> 삭제하기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정말 삭제하시겠습니까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054948" y="1700597"/>
            <a:ext cx="2810942" cy="1860291"/>
            <a:chOff x="5796136" y="1769281"/>
            <a:chExt cx="2810942" cy="1860291"/>
          </a:xfrm>
        </p:grpSpPr>
        <p:grpSp>
          <p:nvGrpSpPr>
            <p:cNvPr id="71" name="그룹 70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6012160" y="178087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실패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권한이 없습니다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054948" y="5534172"/>
            <a:ext cx="1405471" cy="456307"/>
            <a:chOff x="7035282" y="5032992"/>
            <a:chExt cx="1169489" cy="456307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예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460419" y="5534172"/>
            <a:ext cx="1384077" cy="456307"/>
            <a:chOff x="7035282" y="5032992"/>
            <a:chExt cx="1169489" cy="45630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아니오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875674" y="2931747"/>
            <a:ext cx="1169489" cy="456307"/>
            <a:chOff x="7035282" y="5032992"/>
            <a:chExt cx="1169489" cy="456307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5" name="직선 화살표 연결선 84"/>
          <p:cNvCxnSpPr/>
          <p:nvPr/>
        </p:nvCxnSpPr>
        <p:spPr>
          <a:xfrm flipV="1">
            <a:off x="3215460" y="2724376"/>
            <a:ext cx="3088562" cy="287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70703" y="5488477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2076911" y="3576420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945259" y="1484495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221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437074" y="147484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665513" y="45400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13185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01994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341569" y="45400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88678" y="56648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032805" y="1086905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2000464" y="3470283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68" name="직사각형 67"/>
          <p:cNvSpPr/>
          <p:nvPr/>
        </p:nvSpPr>
        <p:spPr>
          <a:xfrm>
            <a:off x="681866" y="68483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91348"/>
              </p:ext>
            </p:extLst>
          </p:nvPr>
        </p:nvGraphicFramePr>
        <p:xfrm>
          <a:off x="679339" y="689449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74" name="직선 연결선 73"/>
          <p:cNvCxnSpPr/>
          <p:nvPr/>
        </p:nvCxnSpPr>
        <p:spPr>
          <a:xfrm>
            <a:off x="1318608" y="3335340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318608" y="3489744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658803" y="1989953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7" y="5826292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524540" y="5765185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340582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70309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2823015" y="5105643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286773" y="5415279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286773" y="5569683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436096" y="8751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앨범 보기</a:t>
            </a:r>
            <a:endParaRPr lang="en-US" altLang="ko-KR" dirty="0" smtClean="0"/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15820"/>
              </p:ext>
            </p:extLst>
          </p:nvPr>
        </p:nvGraphicFramePr>
        <p:xfrm>
          <a:off x="665513" y="1217710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grpSp>
        <p:nvGrpSpPr>
          <p:cNvPr id="132" name="그룹 131"/>
          <p:cNvGrpSpPr/>
          <p:nvPr/>
        </p:nvGrpSpPr>
        <p:grpSpPr>
          <a:xfrm>
            <a:off x="2316182" y="1743558"/>
            <a:ext cx="1316416" cy="1208968"/>
            <a:chOff x="2242963" y="1743558"/>
            <a:chExt cx="1389635" cy="1208968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242963" y="1842899"/>
              <a:ext cx="1389635" cy="1009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267" y="1743558"/>
              <a:ext cx="1266905" cy="1208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1" name="그룹 130"/>
          <p:cNvGrpSpPr/>
          <p:nvPr/>
        </p:nvGrpSpPr>
        <p:grpSpPr>
          <a:xfrm>
            <a:off x="854635" y="1839489"/>
            <a:ext cx="1389600" cy="1015200"/>
            <a:chOff x="854635" y="1839489"/>
            <a:chExt cx="1389600" cy="101520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854635" y="1839489"/>
              <a:ext cx="1389600" cy="1015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57" y="1889466"/>
              <a:ext cx="1174218" cy="91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그룹 129"/>
          <p:cNvGrpSpPr/>
          <p:nvPr/>
        </p:nvGrpSpPr>
        <p:grpSpPr>
          <a:xfrm>
            <a:off x="854635" y="3157153"/>
            <a:ext cx="1397038" cy="1165915"/>
            <a:chOff x="854635" y="3028629"/>
            <a:chExt cx="1397038" cy="116591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854635" y="3072876"/>
              <a:ext cx="1397038" cy="10357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95" y="3028629"/>
              <a:ext cx="1218417" cy="1165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9" name="그룹 128"/>
          <p:cNvGrpSpPr/>
          <p:nvPr/>
        </p:nvGrpSpPr>
        <p:grpSpPr>
          <a:xfrm>
            <a:off x="2306474" y="3135199"/>
            <a:ext cx="1326124" cy="1101953"/>
            <a:chOff x="2284984" y="3024907"/>
            <a:chExt cx="1326124" cy="1101953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284984" y="3070437"/>
              <a:ext cx="1326124" cy="10564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615" b="100000" l="8475" r="8983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280" y="3024907"/>
              <a:ext cx="1218881" cy="1083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9" name="모서리가 둥근 직사각형 118"/>
          <p:cNvSpPr/>
          <p:nvPr/>
        </p:nvSpPr>
        <p:spPr>
          <a:xfrm>
            <a:off x="2321395" y="4571706"/>
            <a:ext cx="1326124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853363" y="4571706"/>
            <a:ext cx="1389600" cy="1087160"/>
            <a:chOff x="-559740" y="5143331"/>
            <a:chExt cx="1389600" cy="1087160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-559740" y="5143331"/>
              <a:ext cx="1389600" cy="1015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6057" y="5160311"/>
              <a:ext cx="1102234" cy="1070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7" name="타원 136"/>
          <p:cNvSpPr/>
          <p:nvPr/>
        </p:nvSpPr>
        <p:spPr>
          <a:xfrm>
            <a:off x="2316182" y="1652735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2445862" y="1521351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노예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호</a:t>
            </a:r>
            <a:endParaRPr lang="ko-KR" altLang="en-US" sz="1100" dirty="0"/>
          </a:p>
        </p:txBody>
      </p:sp>
      <p:sp>
        <p:nvSpPr>
          <p:cNvPr id="139" name="타원 138"/>
          <p:cNvSpPr/>
          <p:nvPr/>
        </p:nvSpPr>
        <p:spPr>
          <a:xfrm>
            <a:off x="935275" y="1648820"/>
            <a:ext cx="45720" cy="45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064955" y="1517436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막내둥</a:t>
            </a:r>
            <a:r>
              <a:rPr lang="ko-KR" altLang="en-US" sz="1100" dirty="0"/>
              <a:t>이</a:t>
            </a:r>
          </a:p>
        </p:txBody>
      </p:sp>
      <p:sp>
        <p:nvSpPr>
          <p:cNvPr id="141" name="타원 140"/>
          <p:cNvSpPr/>
          <p:nvPr/>
        </p:nvSpPr>
        <p:spPr>
          <a:xfrm>
            <a:off x="935275" y="3026927"/>
            <a:ext cx="45720" cy="45720"/>
          </a:xfrm>
          <a:prstGeom prst="ellipse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064955" y="2895543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143" name="타원 142"/>
          <p:cNvSpPr/>
          <p:nvPr/>
        </p:nvSpPr>
        <p:spPr>
          <a:xfrm>
            <a:off x="2365837" y="3027506"/>
            <a:ext cx="45720" cy="45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2495517" y="2896122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UI</a:t>
            </a:r>
            <a:r>
              <a:rPr lang="ko-KR" altLang="en-US" sz="1100" dirty="0" smtClean="0"/>
              <a:t>장인</a:t>
            </a:r>
            <a:endParaRPr lang="ko-KR" altLang="en-US" sz="1100" dirty="0"/>
          </a:p>
        </p:txBody>
      </p:sp>
      <p:sp>
        <p:nvSpPr>
          <p:cNvPr id="145" name="타원 144"/>
          <p:cNvSpPr/>
          <p:nvPr/>
        </p:nvSpPr>
        <p:spPr>
          <a:xfrm>
            <a:off x="825067" y="4427501"/>
            <a:ext cx="45720" cy="45720"/>
          </a:xfrm>
          <a:prstGeom prst="ellipse">
            <a:avLst/>
          </a:prstGeom>
          <a:solidFill>
            <a:srgbClr val="E70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954747" y="4296117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팀장님</a:t>
            </a:r>
            <a:endParaRPr lang="ko-KR" altLang="en-US" sz="1100" dirty="0"/>
          </a:p>
        </p:txBody>
      </p:sp>
      <p:pic>
        <p:nvPicPr>
          <p:cNvPr id="147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02317" y="1568851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5604904" y="548003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652576" y="66048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8341385" y="66048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6280960" y="54800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928069" y="660485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6972196" y="1180908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939855" y="3564286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5" name="직사각형 154"/>
          <p:cNvSpPr/>
          <p:nvPr/>
        </p:nvSpPr>
        <p:spPr>
          <a:xfrm>
            <a:off x="5621257" y="778835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64360"/>
              </p:ext>
            </p:extLst>
          </p:nvPr>
        </p:nvGraphicFramePr>
        <p:xfrm>
          <a:off x="5618730" y="783452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57" name="직선 연결선 156"/>
          <p:cNvCxnSpPr/>
          <p:nvPr/>
        </p:nvCxnSpPr>
        <p:spPr>
          <a:xfrm>
            <a:off x="6257999" y="3429343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6257999" y="3583747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>
          <a:xfrm>
            <a:off x="8598194" y="2083956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138" y="5920295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6463931" y="5859188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7279973" y="5199646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809700" y="5199646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65" name="직선 연결선 164"/>
          <p:cNvCxnSpPr/>
          <p:nvPr/>
        </p:nvCxnSpPr>
        <p:spPr>
          <a:xfrm>
            <a:off x="7762406" y="5199646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6226164" y="5509282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6226164" y="5663686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9" name="표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52524"/>
              </p:ext>
            </p:extLst>
          </p:nvPr>
        </p:nvGraphicFramePr>
        <p:xfrm>
          <a:off x="5604904" y="1311713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171" name="모서리가 둥근 직사각형 170"/>
          <p:cNvSpPr/>
          <p:nvPr/>
        </p:nvSpPr>
        <p:spPr>
          <a:xfrm>
            <a:off x="7255573" y="1936902"/>
            <a:ext cx="1316416" cy="100977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5794026" y="1933492"/>
            <a:ext cx="1389600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5794026" y="3295403"/>
            <a:ext cx="1397038" cy="103575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7245865" y="3274732"/>
            <a:ext cx="1326124" cy="105642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7260786" y="4665709"/>
            <a:ext cx="1326124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5792754" y="4665709"/>
            <a:ext cx="1389600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437074" y="147484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665513" y="45400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13185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01994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341569" y="45400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88678" y="56648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032805" y="1086905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2000464" y="3470283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68" name="직사각형 67"/>
          <p:cNvSpPr/>
          <p:nvPr/>
        </p:nvSpPr>
        <p:spPr>
          <a:xfrm>
            <a:off x="681866" y="68483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99572"/>
              </p:ext>
            </p:extLst>
          </p:nvPr>
        </p:nvGraphicFramePr>
        <p:xfrm>
          <a:off x="679339" y="689449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74" name="직선 연결선 73"/>
          <p:cNvCxnSpPr/>
          <p:nvPr/>
        </p:nvCxnSpPr>
        <p:spPr>
          <a:xfrm>
            <a:off x="1318608" y="3335340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318608" y="3489744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658803" y="1989953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7" y="5826292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524540" y="5765185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340582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70309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2823015" y="5105643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286773" y="5415279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286773" y="5569683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436096" y="8751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앨범 보기</a:t>
            </a:r>
            <a:endParaRPr lang="en-US" altLang="ko-KR" dirty="0" smtClean="0"/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783613"/>
              </p:ext>
            </p:extLst>
          </p:nvPr>
        </p:nvGraphicFramePr>
        <p:xfrm>
          <a:off x="665513" y="1217710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grpSp>
        <p:nvGrpSpPr>
          <p:cNvPr id="132" name="그룹 131"/>
          <p:cNvGrpSpPr/>
          <p:nvPr/>
        </p:nvGrpSpPr>
        <p:grpSpPr>
          <a:xfrm>
            <a:off x="2316182" y="1743558"/>
            <a:ext cx="1316416" cy="1208968"/>
            <a:chOff x="2242963" y="1743558"/>
            <a:chExt cx="1389635" cy="1208968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242963" y="1842899"/>
              <a:ext cx="1389635" cy="1009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267" y="1743558"/>
              <a:ext cx="1266905" cy="1208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1" name="그룹 130"/>
          <p:cNvGrpSpPr/>
          <p:nvPr/>
        </p:nvGrpSpPr>
        <p:grpSpPr>
          <a:xfrm>
            <a:off x="854635" y="1839489"/>
            <a:ext cx="1389600" cy="1015200"/>
            <a:chOff x="854635" y="1839489"/>
            <a:chExt cx="1389600" cy="101520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854635" y="1839489"/>
              <a:ext cx="1389600" cy="1015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57" y="1889466"/>
              <a:ext cx="1174218" cy="91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그룹 129"/>
          <p:cNvGrpSpPr/>
          <p:nvPr/>
        </p:nvGrpSpPr>
        <p:grpSpPr>
          <a:xfrm>
            <a:off x="854635" y="3157153"/>
            <a:ext cx="1397038" cy="1165915"/>
            <a:chOff x="854635" y="3028629"/>
            <a:chExt cx="1397038" cy="116591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854635" y="3072876"/>
              <a:ext cx="1397038" cy="10357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95" y="3028629"/>
              <a:ext cx="1218417" cy="1165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9" name="그룹 128"/>
          <p:cNvGrpSpPr/>
          <p:nvPr/>
        </p:nvGrpSpPr>
        <p:grpSpPr>
          <a:xfrm>
            <a:off x="2306474" y="3135199"/>
            <a:ext cx="1326124" cy="1101953"/>
            <a:chOff x="2284984" y="3024907"/>
            <a:chExt cx="1326124" cy="1101953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284984" y="3070437"/>
              <a:ext cx="1326124" cy="10564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615" b="100000" l="8475" r="8983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280" y="3024907"/>
              <a:ext cx="1218881" cy="1083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9" name="모서리가 둥근 직사각형 118"/>
          <p:cNvSpPr/>
          <p:nvPr/>
        </p:nvSpPr>
        <p:spPr>
          <a:xfrm>
            <a:off x="2321395" y="4571706"/>
            <a:ext cx="1326124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853363" y="4571706"/>
            <a:ext cx="1389600" cy="1087160"/>
            <a:chOff x="-559740" y="5143331"/>
            <a:chExt cx="1389600" cy="1087160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-559740" y="5143331"/>
              <a:ext cx="1389600" cy="1015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6057" y="5160311"/>
              <a:ext cx="1102234" cy="1070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7" name="타원 136"/>
          <p:cNvSpPr/>
          <p:nvPr/>
        </p:nvSpPr>
        <p:spPr>
          <a:xfrm>
            <a:off x="2316182" y="1652735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2445862" y="1521351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노예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호</a:t>
            </a:r>
            <a:endParaRPr lang="ko-KR" altLang="en-US" sz="1100" dirty="0"/>
          </a:p>
        </p:txBody>
      </p:sp>
      <p:sp>
        <p:nvSpPr>
          <p:cNvPr id="139" name="타원 138"/>
          <p:cNvSpPr/>
          <p:nvPr/>
        </p:nvSpPr>
        <p:spPr>
          <a:xfrm>
            <a:off x="935275" y="1648820"/>
            <a:ext cx="45720" cy="45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064955" y="1517436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막내둥</a:t>
            </a:r>
            <a:r>
              <a:rPr lang="ko-KR" altLang="en-US" sz="1100" dirty="0"/>
              <a:t>이</a:t>
            </a:r>
          </a:p>
        </p:txBody>
      </p:sp>
      <p:sp>
        <p:nvSpPr>
          <p:cNvPr id="141" name="타원 140"/>
          <p:cNvSpPr/>
          <p:nvPr/>
        </p:nvSpPr>
        <p:spPr>
          <a:xfrm>
            <a:off x="935275" y="3026927"/>
            <a:ext cx="45720" cy="45720"/>
          </a:xfrm>
          <a:prstGeom prst="ellipse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064955" y="2895543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143" name="타원 142"/>
          <p:cNvSpPr/>
          <p:nvPr/>
        </p:nvSpPr>
        <p:spPr>
          <a:xfrm>
            <a:off x="2365837" y="3027506"/>
            <a:ext cx="45720" cy="45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2495517" y="2896122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UI</a:t>
            </a:r>
            <a:r>
              <a:rPr lang="ko-KR" altLang="en-US" sz="1100" dirty="0" smtClean="0"/>
              <a:t>장인</a:t>
            </a:r>
            <a:endParaRPr lang="ko-KR" altLang="en-US" sz="1100" dirty="0"/>
          </a:p>
        </p:txBody>
      </p:sp>
      <p:sp>
        <p:nvSpPr>
          <p:cNvPr id="145" name="타원 144"/>
          <p:cNvSpPr/>
          <p:nvPr/>
        </p:nvSpPr>
        <p:spPr>
          <a:xfrm>
            <a:off x="825067" y="4427501"/>
            <a:ext cx="45720" cy="45720"/>
          </a:xfrm>
          <a:prstGeom prst="ellipse">
            <a:avLst/>
          </a:prstGeom>
          <a:solidFill>
            <a:srgbClr val="E70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954747" y="4296117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팀장님</a:t>
            </a:r>
            <a:endParaRPr lang="ko-KR" altLang="en-US" sz="1100" dirty="0"/>
          </a:p>
        </p:txBody>
      </p:sp>
      <p:pic>
        <p:nvPicPr>
          <p:cNvPr id="147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02317" y="1568851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5604904" y="548003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652576" y="66048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8341385" y="66048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6280960" y="54800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928069" y="660485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6972196" y="1180908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939855" y="3564286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5" name="직사각형 154"/>
          <p:cNvSpPr/>
          <p:nvPr/>
        </p:nvSpPr>
        <p:spPr>
          <a:xfrm>
            <a:off x="5621257" y="778835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28967"/>
              </p:ext>
            </p:extLst>
          </p:nvPr>
        </p:nvGraphicFramePr>
        <p:xfrm>
          <a:off x="5618730" y="783452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57" name="직선 연결선 156"/>
          <p:cNvCxnSpPr/>
          <p:nvPr/>
        </p:nvCxnSpPr>
        <p:spPr>
          <a:xfrm>
            <a:off x="6257999" y="3429343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6257999" y="3583747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>
          <a:xfrm>
            <a:off x="8598194" y="2083956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138" y="5920295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6463931" y="5859188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7279973" y="5199646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809700" y="5199646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65" name="직선 연결선 164"/>
          <p:cNvCxnSpPr/>
          <p:nvPr/>
        </p:nvCxnSpPr>
        <p:spPr>
          <a:xfrm>
            <a:off x="7762406" y="5199646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6226164" y="5509282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6226164" y="5663686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9" name="표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673192"/>
              </p:ext>
            </p:extLst>
          </p:nvPr>
        </p:nvGraphicFramePr>
        <p:xfrm>
          <a:off x="5604904" y="1311713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171" name="모서리가 둥근 직사각형 170"/>
          <p:cNvSpPr/>
          <p:nvPr/>
        </p:nvSpPr>
        <p:spPr>
          <a:xfrm>
            <a:off x="7255573" y="1936902"/>
            <a:ext cx="1316416" cy="100977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5794026" y="1933492"/>
            <a:ext cx="1389600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5794026" y="3295403"/>
            <a:ext cx="1397038" cy="103575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7245865" y="3274732"/>
            <a:ext cx="1326124" cy="105642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7260786" y="4665709"/>
            <a:ext cx="1326124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5792754" y="4665709"/>
            <a:ext cx="1389600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/>
          <p:cNvGrpSpPr/>
          <p:nvPr/>
        </p:nvGrpSpPr>
        <p:grpSpPr>
          <a:xfrm>
            <a:off x="5887497" y="1816768"/>
            <a:ext cx="2810942" cy="1860291"/>
            <a:chOff x="5796136" y="1769281"/>
            <a:chExt cx="2810942" cy="1860291"/>
          </a:xfrm>
        </p:grpSpPr>
        <p:grpSp>
          <p:nvGrpSpPr>
            <p:cNvPr id="94" name="그룹 93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6012159" y="1780871"/>
              <a:ext cx="2021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알림</a:t>
              </a:r>
              <a:endParaRPr lang="ko-KR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904148" y="2423728"/>
              <a:ext cx="27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앨범에 사진이 없습니다</a:t>
              </a:r>
              <a:endParaRPr lang="ko-KR" altLang="en-US" dirty="0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875674" y="2931747"/>
            <a:ext cx="1169489" cy="456307"/>
            <a:chOff x="7035282" y="5032992"/>
            <a:chExt cx="1169489" cy="456307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8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437074" y="147484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665513" y="45400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13185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01994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341569" y="45400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88678" y="56648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032805" y="1086905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2000464" y="3470283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68" name="직사각형 67"/>
          <p:cNvSpPr/>
          <p:nvPr/>
        </p:nvSpPr>
        <p:spPr>
          <a:xfrm>
            <a:off x="681866" y="68483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32905"/>
              </p:ext>
            </p:extLst>
          </p:nvPr>
        </p:nvGraphicFramePr>
        <p:xfrm>
          <a:off x="679339" y="689449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74" name="직선 연결선 73"/>
          <p:cNvCxnSpPr/>
          <p:nvPr/>
        </p:nvCxnSpPr>
        <p:spPr>
          <a:xfrm>
            <a:off x="1318608" y="3335340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318608" y="3489744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658803" y="1989953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7" y="5826292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524540" y="5765185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340582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70309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2823015" y="5105643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286773" y="5415279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286773" y="5569683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166065" y="197151"/>
            <a:ext cx="621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 자세히 보기</a:t>
            </a:r>
            <a:endParaRPr lang="en-US" altLang="ko-KR" dirty="0" smtClean="0"/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79719"/>
              </p:ext>
            </p:extLst>
          </p:nvPr>
        </p:nvGraphicFramePr>
        <p:xfrm>
          <a:off x="665513" y="1217710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grpSp>
        <p:nvGrpSpPr>
          <p:cNvPr id="132" name="그룹 131"/>
          <p:cNvGrpSpPr/>
          <p:nvPr/>
        </p:nvGrpSpPr>
        <p:grpSpPr>
          <a:xfrm>
            <a:off x="2316182" y="1743558"/>
            <a:ext cx="1316416" cy="1208968"/>
            <a:chOff x="2242963" y="1743558"/>
            <a:chExt cx="1389635" cy="1208968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242963" y="1842899"/>
              <a:ext cx="1389635" cy="1009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267" y="1743558"/>
              <a:ext cx="1266905" cy="1208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1" name="그룹 130"/>
          <p:cNvGrpSpPr/>
          <p:nvPr/>
        </p:nvGrpSpPr>
        <p:grpSpPr>
          <a:xfrm>
            <a:off x="854635" y="1839489"/>
            <a:ext cx="1389600" cy="1015200"/>
            <a:chOff x="854635" y="1839489"/>
            <a:chExt cx="1389600" cy="101520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854635" y="1839489"/>
              <a:ext cx="1389600" cy="1015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57" y="1889466"/>
              <a:ext cx="1174218" cy="91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그룹 129"/>
          <p:cNvGrpSpPr/>
          <p:nvPr/>
        </p:nvGrpSpPr>
        <p:grpSpPr>
          <a:xfrm>
            <a:off x="854635" y="3157153"/>
            <a:ext cx="1397038" cy="1165915"/>
            <a:chOff x="854635" y="3028629"/>
            <a:chExt cx="1397038" cy="116591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854635" y="3072876"/>
              <a:ext cx="1397038" cy="10357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95" y="3028629"/>
              <a:ext cx="1218417" cy="1165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9" name="그룹 128"/>
          <p:cNvGrpSpPr/>
          <p:nvPr/>
        </p:nvGrpSpPr>
        <p:grpSpPr>
          <a:xfrm>
            <a:off x="2306474" y="3135199"/>
            <a:ext cx="1326124" cy="1101953"/>
            <a:chOff x="2284984" y="3024907"/>
            <a:chExt cx="1326124" cy="1101953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284984" y="3070437"/>
              <a:ext cx="1326124" cy="10564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615" b="100000" l="8475" r="8983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280" y="3024907"/>
              <a:ext cx="1218881" cy="1083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9" name="모서리가 둥근 직사각형 118"/>
          <p:cNvSpPr/>
          <p:nvPr/>
        </p:nvSpPr>
        <p:spPr>
          <a:xfrm>
            <a:off x="2321395" y="4571706"/>
            <a:ext cx="1326124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853363" y="4571706"/>
            <a:ext cx="1389600" cy="1087160"/>
            <a:chOff x="-559740" y="5143331"/>
            <a:chExt cx="1389600" cy="1087160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-559740" y="5143331"/>
              <a:ext cx="1389600" cy="1015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6057" y="5160311"/>
              <a:ext cx="1102234" cy="1070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7" name="타원 136"/>
          <p:cNvSpPr/>
          <p:nvPr/>
        </p:nvSpPr>
        <p:spPr>
          <a:xfrm>
            <a:off x="2316182" y="1652735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2445862" y="1521351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노예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호</a:t>
            </a:r>
            <a:endParaRPr lang="ko-KR" altLang="en-US" sz="1100" dirty="0"/>
          </a:p>
        </p:txBody>
      </p:sp>
      <p:sp>
        <p:nvSpPr>
          <p:cNvPr id="139" name="타원 138"/>
          <p:cNvSpPr/>
          <p:nvPr/>
        </p:nvSpPr>
        <p:spPr>
          <a:xfrm>
            <a:off x="935275" y="1648820"/>
            <a:ext cx="45720" cy="45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064955" y="1517436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막내둥</a:t>
            </a:r>
            <a:r>
              <a:rPr lang="ko-KR" altLang="en-US" sz="1100" dirty="0"/>
              <a:t>이</a:t>
            </a:r>
          </a:p>
        </p:txBody>
      </p:sp>
      <p:sp>
        <p:nvSpPr>
          <p:cNvPr id="141" name="타원 140"/>
          <p:cNvSpPr/>
          <p:nvPr/>
        </p:nvSpPr>
        <p:spPr>
          <a:xfrm>
            <a:off x="935275" y="3026927"/>
            <a:ext cx="45720" cy="45720"/>
          </a:xfrm>
          <a:prstGeom prst="ellipse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064955" y="2895543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143" name="타원 142"/>
          <p:cNvSpPr/>
          <p:nvPr/>
        </p:nvSpPr>
        <p:spPr>
          <a:xfrm>
            <a:off x="2365837" y="3027506"/>
            <a:ext cx="45720" cy="45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2495517" y="2896122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UI</a:t>
            </a:r>
            <a:r>
              <a:rPr lang="ko-KR" altLang="en-US" sz="1100" dirty="0" smtClean="0"/>
              <a:t>장인</a:t>
            </a:r>
            <a:endParaRPr lang="ko-KR" altLang="en-US" sz="1100" dirty="0"/>
          </a:p>
        </p:txBody>
      </p:sp>
      <p:sp>
        <p:nvSpPr>
          <p:cNvPr id="145" name="타원 144"/>
          <p:cNvSpPr/>
          <p:nvPr/>
        </p:nvSpPr>
        <p:spPr>
          <a:xfrm>
            <a:off x="825067" y="4427501"/>
            <a:ext cx="45720" cy="45720"/>
          </a:xfrm>
          <a:prstGeom prst="ellipse">
            <a:avLst/>
          </a:prstGeom>
          <a:solidFill>
            <a:srgbClr val="E70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954747" y="4296117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팀장님</a:t>
            </a:r>
            <a:endParaRPr lang="ko-KR" altLang="en-US" sz="1100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462196" y="3566131"/>
            <a:ext cx="4179493" cy="22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39102" y="1599066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9" name="TextBox 318"/>
          <p:cNvSpPr txBox="1"/>
          <p:nvPr/>
        </p:nvSpPr>
        <p:spPr>
          <a:xfrm>
            <a:off x="5641689" y="578218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7689361" y="690701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321" name="TextBox 320"/>
          <p:cNvSpPr txBox="1"/>
          <p:nvPr/>
        </p:nvSpPr>
        <p:spPr>
          <a:xfrm>
            <a:off x="8378170" y="690701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322" name="TextBox 321"/>
          <p:cNvSpPr txBox="1"/>
          <p:nvPr/>
        </p:nvSpPr>
        <p:spPr>
          <a:xfrm>
            <a:off x="6317745" y="578219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64854" y="69070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324" name="TextBox 323"/>
          <p:cNvSpPr txBox="1"/>
          <p:nvPr/>
        </p:nvSpPr>
        <p:spPr>
          <a:xfrm>
            <a:off x="7008981" y="1211123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25" name="TextBox 324"/>
          <p:cNvSpPr txBox="1"/>
          <p:nvPr/>
        </p:nvSpPr>
        <p:spPr>
          <a:xfrm>
            <a:off x="6976640" y="3594501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26" name="직사각형 325"/>
          <p:cNvSpPr/>
          <p:nvPr/>
        </p:nvSpPr>
        <p:spPr>
          <a:xfrm>
            <a:off x="5652120" y="764704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7" name="표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739745"/>
              </p:ext>
            </p:extLst>
          </p:nvPr>
        </p:nvGraphicFramePr>
        <p:xfrm>
          <a:off x="5655515" y="813667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329" name="직선 연결선 328"/>
          <p:cNvCxnSpPr/>
          <p:nvPr/>
        </p:nvCxnSpPr>
        <p:spPr>
          <a:xfrm>
            <a:off x="6294784" y="3459558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/>
          <p:cNvCxnSpPr/>
          <p:nvPr/>
        </p:nvCxnSpPr>
        <p:spPr>
          <a:xfrm>
            <a:off x="6294784" y="3613962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모서리가 둥근 직사각형 330"/>
          <p:cNvSpPr/>
          <p:nvPr/>
        </p:nvSpPr>
        <p:spPr>
          <a:xfrm>
            <a:off x="8634979" y="2114171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9" name="직선 연결선 338"/>
          <p:cNvCxnSpPr/>
          <p:nvPr/>
        </p:nvCxnSpPr>
        <p:spPr>
          <a:xfrm>
            <a:off x="6262949" y="5539497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/>
          <p:nvPr/>
        </p:nvCxnSpPr>
        <p:spPr>
          <a:xfrm>
            <a:off x="6262949" y="5693901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1" name="표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04719"/>
              </p:ext>
            </p:extLst>
          </p:nvPr>
        </p:nvGraphicFramePr>
        <p:xfrm>
          <a:off x="5641689" y="1341928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grpSp>
        <p:nvGrpSpPr>
          <p:cNvPr id="348" name="그룹 347"/>
          <p:cNvGrpSpPr/>
          <p:nvPr/>
        </p:nvGrpSpPr>
        <p:grpSpPr>
          <a:xfrm>
            <a:off x="5687222" y="2502504"/>
            <a:ext cx="2902194" cy="2956733"/>
            <a:chOff x="854635" y="3072876"/>
            <a:chExt cx="1397038" cy="1036295"/>
          </a:xfrm>
        </p:grpSpPr>
        <p:sp>
          <p:nvSpPr>
            <p:cNvPr id="349" name="모서리가 둥근 직사각형 348"/>
            <p:cNvSpPr/>
            <p:nvPr/>
          </p:nvSpPr>
          <p:spPr>
            <a:xfrm>
              <a:off x="854635" y="3072876"/>
              <a:ext cx="1397038" cy="10357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0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167" y="3130798"/>
              <a:ext cx="1218417" cy="978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2" name="타원 361"/>
          <p:cNvSpPr/>
          <p:nvPr/>
        </p:nvSpPr>
        <p:spPr>
          <a:xfrm>
            <a:off x="5809439" y="2047863"/>
            <a:ext cx="215706" cy="215706"/>
          </a:xfrm>
          <a:prstGeom prst="ellipse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TextBox 362"/>
          <p:cNvSpPr txBox="1"/>
          <p:nvPr/>
        </p:nvSpPr>
        <p:spPr>
          <a:xfrm>
            <a:off x="6090546" y="1989953"/>
            <a:ext cx="98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한벼리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8981" y="1989953"/>
            <a:ext cx="166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2015-07-17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8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타원 82"/>
          <p:cNvSpPr/>
          <p:nvPr/>
        </p:nvSpPr>
        <p:spPr>
          <a:xfrm>
            <a:off x="638392" y="5931225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670690" y="5980507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78372" y="1835470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15557" y="48248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463229" y="59496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152038" y="59496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091613" y="48248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38722" y="59496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782849" y="111539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1750508" y="3498768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1125779" y="2653399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1057629" y="5112597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98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666606" y="149189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직사각형 98"/>
          <p:cNvSpPr/>
          <p:nvPr/>
        </p:nvSpPr>
        <p:spPr>
          <a:xfrm>
            <a:off x="431910" y="71331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40481"/>
              </p:ext>
            </p:extLst>
          </p:nvPr>
        </p:nvGraphicFramePr>
        <p:xfrm>
          <a:off x="429383" y="717934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01" name="그룹 100"/>
          <p:cNvGrpSpPr/>
          <p:nvPr/>
        </p:nvGrpSpPr>
        <p:grpSpPr>
          <a:xfrm>
            <a:off x="992655" y="1557337"/>
            <a:ext cx="1866130" cy="1922213"/>
            <a:chOff x="5379622" y="1249715"/>
            <a:chExt cx="1881362" cy="1997141"/>
          </a:xfrm>
        </p:grpSpPr>
        <p:sp>
          <p:nvSpPr>
            <p:cNvPr id="103" name="하트 102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13310" y="1249715"/>
              <a:ext cx="775129" cy="271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막내둥이</a:t>
              </a:r>
              <a:endParaRPr lang="ko-KR" altLang="en-US" sz="1100" dirty="0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모서리가 둥근 직사각형 110"/>
          <p:cNvSpPr/>
          <p:nvPr/>
        </p:nvSpPr>
        <p:spPr>
          <a:xfrm>
            <a:off x="3408847" y="2018438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91" y="5854777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274584" y="5793670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2090626" y="5134128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620353" y="5134128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26" name="직선 연결선 125"/>
          <p:cNvCxnSpPr/>
          <p:nvPr/>
        </p:nvCxnSpPr>
        <p:spPr>
          <a:xfrm>
            <a:off x="2573059" y="5134128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1293600" y="5139449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679717" y="1514610"/>
            <a:ext cx="461568" cy="342660"/>
            <a:chOff x="4570455" y="1417294"/>
            <a:chExt cx="698759" cy="518746"/>
          </a:xfrm>
        </p:grpSpPr>
        <p:pic>
          <p:nvPicPr>
            <p:cNvPr id="13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6" name="타원 135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모서리가 둥근 직사각형 147"/>
          <p:cNvSpPr/>
          <p:nvPr/>
        </p:nvSpPr>
        <p:spPr>
          <a:xfrm>
            <a:off x="750587" y="1863128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800571" y="1878354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578710" y="2985924"/>
            <a:ext cx="2636750" cy="370825"/>
            <a:chOff x="4888887" y="2779254"/>
            <a:chExt cx="2636750" cy="370825"/>
          </a:xfrm>
        </p:grpSpPr>
        <p:pic>
          <p:nvPicPr>
            <p:cNvPr id="15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2" name="모서리가 둥근 직사각형 151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54" name="타원 153"/>
          <p:cNvSpPr/>
          <p:nvPr/>
        </p:nvSpPr>
        <p:spPr>
          <a:xfrm>
            <a:off x="611902" y="2991953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1222192" y="4788503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156" name="그룹 155"/>
          <p:cNvGrpSpPr/>
          <p:nvPr/>
        </p:nvGrpSpPr>
        <p:grpSpPr>
          <a:xfrm>
            <a:off x="1036817" y="3675955"/>
            <a:ext cx="1866130" cy="1922213"/>
            <a:chOff x="5379622" y="1249715"/>
            <a:chExt cx="1881362" cy="1997141"/>
          </a:xfrm>
        </p:grpSpPr>
        <p:sp>
          <p:nvSpPr>
            <p:cNvPr id="158" name="하트 157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513310" y="1249715"/>
              <a:ext cx="783888" cy="271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/>
                <a:t>막내둥이</a:t>
              </a:r>
              <a:endParaRPr lang="ko-KR" altLang="en-US" sz="1100" dirty="0"/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모서리가 둥근 직사각형 161"/>
          <p:cNvSpPr/>
          <p:nvPr/>
        </p:nvSpPr>
        <p:spPr>
          <a:xfrm>
            <a:off x="847000" y="3998232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896984" y="4013458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675123" y="5121028"/>
            <a:ext cx="2636750" cy="370825"/>
            <a:chOff x="4888887" y="2779254"/>
            <a:chExt cx="2636750" cy="370825"/>
          </a:xfrm>
        </p:grpSpPr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6" name="모서리가 둥근 직사각형 165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68" name="타원 167"/>
          <p:cNvSpPr/>
          <p:nvPr/>
        </p:nvSpPr>
        <p:spPr>
          <a:xfrm>
            <a:off x="708315" y="5127057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9" name="그룹 168"/>
          <p:cNvGrpSpPr/>
          <p:nvPr/>
        </p:nvGrpSpPr>
        <p:grpSpPr>
          <a:xfrm>
            <a:off x="609144" y="3660838"/>
            <a:ext cx="461568" cy="342660"/>
            <a:chOff x="4570455" y="1417294"/>
            <a:chExt cx="698759" cy="518746"/>
          </a:xfrm>
        </p:grpSpPr>
        <p:pic>
          <p:nvPicPr>
            <p:cNvPr id="17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" name="타원 170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1/2 액자 172"/>
          <p:cNvSpPr/>
          <p:nvPr/>
        </p:nvSpPr>
        <p:spPr>
          <a:xfrm rot="13500000">
            <a:off x="2869040" y="1601312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1/2 액자 173"/>
          <p:cNvSpPr/>
          <p:nvPr/>
        </p:nvSpPr>
        <p:spPr>
          <a:xfrm rot="13500000">
            <a:off x="2898479" y="3695892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120" idx="3"/>
          </p:cNvCxnSpPr>
          <p:nvPr/>
        </p:nvCxnSpPr>
        <p:spPr>
          <a:xfrm flipV="1">
            <a:off x="1575888" y="3609360"/>
            <a:ext cx="3140128" cy="2385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81718" y="2284891"/>
            <a:ext cx="3246666" cy="3942589"/>
          </a:xfrm>
          <a:prstGeom prst="rect">
            <a:avLst/>
          </a:prstGeom>
          <a:gradFill>
            <a:gsLst>
              <a:gs pos="0">
                <a:srgbClr val="EFFEFF"/>
              </a:gs>
              <a:gs pos="50000">
                <a:schemeClr val="bg1">
                  <a:lumMod val="95000"/>
                </a:schemeClr>
              </a:gs>
              <a:gs pos="100000">
                <a:srgbClr val="C8E5F8"/>
              </a:gs>
            </a:gsLst>
            <a:lin ang="5400000" scaled="0"/>
          </a:gradFill>
          <a:ln>
            <a:solidFill>
              <a:srgbClr val="C1E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60032" y="2367194"/>
            <a:ext cx="331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콕콕할</a:t>
            </a:r>
            <a:r>
              <a:rPr lang="ko-KR" altLang="en-US" dirty="0" smtClean="0"/>
              <a:t> 상대를 선택하세요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781718" y="2822676"/>
            <a:ext cx="3246666" cy="0"/>
          </a:xfrm>
          <a:prstGeom prst="line">
            <a:avLst/>
          </a:prstGeom>
          <a:ln w="28575">
            <a:solidFill>
              <a:srgbClr val="C1E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4788024" y="3284984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4788024" y="3861048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4788024" y="4437112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4788024" y="5013176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43" y="2822676"/>
            <a:ext cx="512622" cy="50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6" name="타원 195"/>
          <p:cNvSpPr/>
          <p:nvPr/>
        </p:nvSpPr>
        <p:spPr>
          <a:xfrm>
            <a:off x="5132214" y="2845426"/>
            <a:ext cx="443956" cy="44395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 flipH="1">
            <a:off x="4907824" y="2985924"/>
            <a:ext cx="141534" cy="1415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969" y="3327648"/>
            <a:ext cx="514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9" name="타원 198"/>
          <p:cNvSpPr/>
          <p:nvPr/>
        </p:nvSpPr>
        <p:spPr>
          <a:xfrm>
            <a:off x="5144121" y="3366554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4907551" y="3511343"/>
            <a:ext cx="141807" cy="141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12160" y="2871261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막내둥이</a:t>
            </a:r>
            <a:endParaRPr lang="ko-KR" alt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6012160" y="3409477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노예</a:t>
            </a:r>
            <a:r>
              <a:rPr lang="en-US" altLang="ko-KR" dirty="0" smtClean="0"/>
              <a:t>1</a:t>
            </a:r>
            <a:r>
              <a:rPr lang="ko-KR" altLang="en-US" dirty="0" smtClean="0"/>
              <a:t>호</a:t>
            </a:r>
            <a:endParaRPr lang="ko-KR" altLang="en-US" dirty="0"/>
          </a:p>
        </p:txBody>
      </p:sp>
      <p:pic>
        <p:nvPicPr>
          <p:cNvPr id="20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61048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3" name="타원 202"/>
          <p:cNvSpPr/>
          <p:nvPr/>
        </p:nvSpPr>
        <p:spPr>
          <a:xfrm>
            <a:off x="5131496" y="3902168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4907551" y="4087809"/>
            <a:ext cx="146094" cy="146094"/>
          </a:xfrm>
          <a:prstGeom prst="ellipse">
            <a:avLst/>
          </a:prstGeom>
          <a:solidFill>
            <a:srgbClr val="E70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6012160" y="4000886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팀장님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7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019" y="4463710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681" y="5077760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9" name="타원 208"/>
          <p:cNvSpPr/>
          <p:nvPr/>
        </p:nvSpPr>
        <p:spPr>
          <a:xfrm>
            <a:off x="5136219" y="450009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4906583" y="4718842"/>
            <a:ext cx="144016" cy="15031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4893694" y="5229200"/>
            <a:ext cx="146204" cy="1448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6012159" y="4548052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한벼리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6012160" y="5147177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r>
              <a:rPr lang="ko-KR" altLang="en-US" dirty="0" smtClean="0">
                <a:solidFill>
                  <a:schemeClr val="tx1"/>
                </a:solidFill>
              </a:rPr>
              <a:t>장인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5" name="타원 214"/>
          <p:cNvSpPr/>
          <p:nvPr/>
        </p:nvSpPr>
        <p:spPr>
          <a:xfrm flipH="1">
            <a:off x="7740352" y="2998771"/>
            <a:ext cx="141534" cy="1415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 flipH="1">
            <a:off x="7740352" y="4072636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 flipH="1">
            <a:off x="7751218" y="4646969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 flipH="1">
            <a:off x="7740352" y="5186471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 flipH="1">
            <a:off x="7740352" y="3511937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연결선 220"/>
          <p:cNvCxnSpPr/>
          <p:nvPr/>
        </p:nvCxnSpPr>
        <p:spPr>
          <a:xfrm>
            <a:off x="4781718" y="5575924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/>
          <p:cNvGrpSpPr/>
          <p:nvPr/>
        </p:nvGrpSpPr>
        <p:grpSpPr>
          <a:xfrm>
            <a:off x="4788023" y="5613227"/>
            <a:ext cx="1620180" cy="614253"/>
            <a:chOff x="6928589" y="5019596"/>
            <a:chExt cx="1348148" cy="585469"/>
          </a:xfrm>
        </p:grpSpPr>
        <p:sp>
          <p:nvSpPr>
            <p:cNvPr id="223" name="모서리가 둥근 직사각형 222"/>
            <p:cNvSpPr/>
            <p:nvPr/>
          </p:nvSpPr>
          <p:spPr>
            <a:xfrm>
              <a:off x="6928589" y="5019596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192209" y="5159419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6438122" y="5613227"/>
            <a:ext cx="1576847" cy="609815"/>
            <a:chOff x="7296523" y="5173102"/>
            <a:chExt cx="1169489" cy="456307"/>
          </a:xfrm>
        </p:grpSpPr>
        <p:sp>
          <p:nvSpPr>
            <p:cNvPr id="226" name="모서리가 둥근 직사각형 225"/>
            <p:cNvSpPr/>
            <p:nvPr/>
          </p:nvSpPr>
          <p:spPr>
            <a:xfrm>
              <a:off x="7296523" y="517310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7611973" y="5277086"/>
              <a:ext cx="591132" cy="221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취소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1828424" y="1544273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sp>
        <p:nvSpPr>
          <p:cNvPr id="229" name="TextBox 228"/>
          <p:cNvSpPr txBox="1"/>
          <p:nvPr/>
        </p:nvSpPr>
        <p:spPr>
          <a:xfrm>
            <a:off x="1860075" y="3624709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grpSp>
        <p:nvGrpSpPr>
          <p:cNvPr id="230" name="그룹 229"/>
          <p:cNvGrpSpPr/>
          <p:nvPr/>
        </p:nvGrpSpPr>
        <p:grpSpPr>
          <a:xfrm>
            <a:off x="431009" y="1196752"/>
            <a:ext cx="3099875" cy="339567"/>
            <a:chOff x="7631657" y="3434533"/>
            <a:chExt cx="1348148" cy="585469"/>
          </a:xfrm>
        </p:grpSpPr>
        <p:sp>
          <p:nvSpPr>
            <p:cNvPr id="231" name="모서리가 둥근 직사각형 230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2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1892</Words>
  <Application>Microsoft Office PowerPoint</Application>
  <PresentationFormat>화면 슬라이드 쇼(4:3)</PresentationFormat>
  <Paragraphs>1398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313</cp:revision>
  <dcterms:created xsi:type="dcterms:W3CDTF">2015-07-16T12:19:12Z</dcterms:created>
  <dcterms:modified xsi:type="dcterms:W3CDTF">2015-07-18T13:02:24Z</dcterms:modified>
</cp:coreProperties>
</file>