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426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0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7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6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3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4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4A4F9-56AC-4B7E-8B3F-B16449958A2C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198C-1037-44E0-84E3-1CB7F19EC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2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44226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 App_UC019_#1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 App_UC001_#1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8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개인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화면을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이동하여 우체통을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확인할수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일기장 버튼을 클릭하면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개인 일기장 화면으로 이동한다</a:t>
                      </a:r>
                      <a:r>
                        <a:rPr lang="en-US" altLang="ko-KR" sz="1500" baseline="0" dirty="0" smtClean="0"/>
                        <a:t>.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822760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47712" y="198884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43716"/>
              </p:ext>
            </p:extLst>
          </p:nvPr>
        </p:nvGraphicFramePr>
        <p:xfrm>
          <a:off x="166003" y="116632"/>
          <a:ext cx="8726479" cy="6999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App_UC019_#2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개인일기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App_UC019_#1</a:t>
                      </a:r>
                      <a:r>
                        <a:rPr lang="ko-KR" altLang="en-US" sz="1200" kern="100" dirty="0" smtClean="0">
                          <a:effectLst/>
                        </a:rPr>
                        <a:t>에서 일기장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개인일기 버튼을 클릭하면</a:t>
                      </a:r>
                      <a:r>
                        <a:rPr lang="en-US" altLang="ko-KR" sz="1100" b="1" dirty="0" smtClean="0"/>
                        <a:t>]</a:t>
                      </a:r>
                    </a:p>
                    <a:p>
                      <a:r>
                        <a:rPr lang="ko-KR" altLang="en-US" sz="1100" dirty="0" smtClean="0"/>
                        <a:t>서버로부터 개인일기 목록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정보를 불러와 제공한다</a:t>
                      </a:r>
                      <a:endParaRPr lang="en-US" altLang="ko-KR" sz="1100" dirty="0" smtClean="0"/>
                    </a:p>
                    <a:p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가족일기 버튼을 클릭하면</a:t>
                      </a:r>
                      <a:r>
                        <a:rPr lang="en-US" altLang="ko-KR" sz="1100" b="1" dirty="0" smtClean="0"/>
                        <a:t>]</a:t>
                      </a:r>
                    </a:p>
                    <a:p>
                      <a:r>
                        <a:rPr lang="ko-KR" altLang="en-US" sz="1100" dirty="0" smtClean="0"/>
                        <a:t>서버로부터 가족일기 목록 정보를 불러와 제공한다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체크박스를 클릭하여 삭제할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일기를 선택할 수 있다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제목을 클릭하면 </a:t>
                      </a:r>
                      <a:r>
                        <a:rPr lang="ko-KR" altLang="en-US" sz="1100" dirty="0" smtClean="0"/>
                        <a:t>개인일기상세보기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화면을 제공한다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체크박스 선택 후 휴지통을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선택하면 </a:t>
                      </a:r>
                      <a:r>
                        <a:rPr lang="ko-KR" altLang="en-US" sz="1100" baseline="0" dirty="0" smtClean="0"/>
                        <a:t>개인일기삭제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화면을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체크박스 선택 후 수정하기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클릭하면 </a:t>
                      </a:r>
                      <a:r>
                        <a:rPr lang="ko-KR" altLang="en-US" sz="1100" baseline="0" dirty="0" smtClean="0"/>
                        <a:t>개인일기수정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화면을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글쓰기 버튼을 클릭하면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개인일기추가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화면을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5362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2" y="1001316"/>
            <a:ext cx="2755941" cy="556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361558" y="26182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1564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17600" y="414526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4414" y="416737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22048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9572" y="2739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4581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App_UC019_#3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App_UC019_#2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로그인 버튼 클릭 후 가족일기 버튼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서버로부터 가족일기 목록을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불러온다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해당 가족 일기를 선택하면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가족일기상세보기화면을 제공한다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가족일기 추가 버튼을 클릭하면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가족일기추가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화면을</a:t>
                      </a:r>
                      <a:endParaRPr lang="en-US" altLang="ko-KR" sz="1100" baseline="0" dirty="0" smtClean="0"/>
                    </a:p>
                    <a:p>
                      <a:r>
                        <a:rPr lang="ko-KR" altLang="en-US" sz="1100" baseline="0" dirty="0" smtClean="0"/>
                        <a:t>제공한다</a:t>
                      </a:r>
                      <a:endParaRPr lang="ko-KR" altLang="en-US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3-1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당일의 가족일기가 작성되어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있지 않으면 가족일기가 생성된다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3-2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당일의 가족일기가 작성되어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있으면 상세보기를 한 다음에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가족일기를 추가한다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50" y="911752"/>
            <a:ext cx="2892313" cy="58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642405" y="392757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54332" y="27528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84312" y="20763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28303"/>
              </p:ext>
            </p:extLst>
          </p:nvPr>
        </p:nvGraphicFramePr>
        <p:xfrm>
          <a:off x="166003" y="116632"/>
          <a:ext cx="8726479" cy="66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2113383"/>
                <a:gridCol w="2062578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App_UC019_#4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 상세보기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lang="en-US" altLang="ko-KR" sz="1400" kern="100" dirty="0" smtClean="0">
                          <a:effectLst/>
                        </a:rPr>
                        <a:t>App_UC019_#3</a:t>
                      </a:r>
                      <a:r>
                        <a:rPr lang="ko-KR" altLang="en-US" sz="1400" kern="100" dirty="0" smtClean="0">
                          <a:effectLst/>
                        </a:rPr>
                        <a:t>에서</a:t>
                      </a:r>
                      <a:r>
                        <a:rPr lang="en-US" altLang="ko-KR" sz="1400" kern="100" dirty="0" smtClean="0">
                          <a:effectLst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</a:rPr>
                        <a:t>일기 클릭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가족 일기의 내용을 서버로부터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불러와 제공한다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내용을 작성한다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작성 버튼을 클릭하면 서버로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err="1" smtClean="0"/>
                        <a:t>댓글의</a:t>
                      </a:r>
                      <a:r>
                        <a:rPr lang="ko-KR" altLang="en-US" sz="1100" dirty="0" smtClean="0"/>
                        <a:t> 내용이 전송되어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가족 일기에 저장된다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버튼을 클릭하면 본인이 작성한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내용에 한하여 삭제가 가능하다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수정 버튼을 클릭하면 본인이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작성한 내용에 한하여 수정이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가능하다</a:t>
                      </a:r>
                      <a:r>
                        <a:rPr lang="en-US" altLang="ko-KR" sz="1100" baseline="0" dirty="0" smtClean="0"/>
                        <a:t>.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가족일기작성하기 버튼을 클릭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하며 가족일기 중 본인이 작성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내용을 작성할 수 있다</a:t>
                      </a: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1506" name="Picture 2" descr="C:\Users\JavaPro\Desktop\UI자료\Descriptio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41" y="764704"/>
            <a:ext cx="294481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301528" y="18448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53576" y="342347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49088" y="53012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74248" y="53106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3596" y="53233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7977" y="35767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64375"/>
              </p:ext>
            </p:extLst>
          </p:nvPr>
        </p:nvGraphicFramePr>
        <p:xfrm>
          <a:off x="166003" y="116632"/>
          <a:ext cx="8726479" cy="666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00" dirty="0" smtClean="0">
                          <a:effectLst/>
                        </a:rPr>
                        <a:t> App_UC019_#5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가족일기오류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 </a:t>
                      </a:r>
                      <a:r>
                        <a:rPr kumimoji="0" lang="en-US" altLang="ko-KR" sz="18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kern="100" dirty="0" smtClean="0">
                          <a:effectLst/>
                        </a:rPr>
                        <a:t>App_UC019_#2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</a:t>
                      </a:r>
                      <a:r>
                        <a:rPr kumimoji="0" lang="en-US" altLang="ko-KR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오류</a:t>
                      </a:r>
                      <a:endParaRPr lang="ko-KR" altLang="ko-KR" sz="18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2968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서버로부터 가족일기 목록을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읽어온 뒤 목록이 존재하지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않을 경우 가족 일기 목록이</a:t>
                      </a:r>
                      <a:endParaRPr lang="en-US" altLang="ko-KR" sz="1100" dirty="0" smtClean="0"/>
                    </a:p>
                    <a:p>
                      <a:r>
                        <a:rPr lang="ko-KR" altLang="en-US" sz="1100" dirty="0" smtClean="0"/>
                        <a:t>없습니다 메시지를 전달한다</a:t>
                      </a:r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296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Desktop\UI자료\Descrip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1752"/>
            <a:ext cx="2892313" cy="58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387031" y="2068817"/>
            <a:ext cx="2700736" cy="332764"/>
          </a:xfrm>
          <a:prstGeom prst="round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가족일기 목록이 없습니다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3107829" y="18998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483768" y="2401581"/>
            <a:ext cx="2253631" cy="7393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336</Words>
  <Application>Microsoft Office PowerPoint</Application>
  <PresentationFormat>화면 슬라이드 쇼(4:3)</PresentationFormat>
  <Paragraphs>166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백태영</cp:lastModifiedBy>
  <cp:revision>32</cp:revision>
  <dcterms:created xsi:type="dcterms:W3CDTF">2015-07-20T01:04:21Z</dcterms:created>
  <dcterms:modified xsi:type="dcterms:W3CDTF">2015-07-20T06:58:53Z</dcterms:modified>
</cp:coreProperties>
</file>