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23" r:id="rId2"/>
    <p:sldId id="324" r:id="rId3"/>
    <p:sldId id="322" r:id="rId4"/>
  </p:sldIdLst>
  <p:sldSz cx="9144000" cy="6858000" type="screen4x3"/>
  <p:notesSz cx="6865938" cy="99980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9" autoAdjust="0"/>
    <p:restoredTop sz="96818" autoAdjust="0"/>
  </p:normalViewPr>
  <p:slideViewPr>
    <p:cSldViewPr>
      <p:cViewPr>
        <p:scale>
          <a:sx n="85" d="100"/>
          <a:sy n="85" d="100"/>
        </p:scale>
        <p:origin x="-1517" y="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2E1FDF0B-1618-4BAF-BB46-D1D62D0A6A33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9038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6"/>
            <a:ext cx="5492750" cy="4499134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6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09" y="9496436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1A2C58E9-B4EC-4095-992A-98E3C8D64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37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9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23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62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2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7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2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1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8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2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89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2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9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" y="1666880"/>
            <a:ext cx="6345088" cy="433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050501"/>
              </p:ext>
            </p:extLst>
          </p:nvPr>
        </p:nvGraphicFramePr>
        <p:xfrm>
          <a:off x="25400" y="44625"/>
          <a:ext cx="9118600" cy="64328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2582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dirty="0" smtClean="0">
                          <a:effectLst/>
                        </a:rPr>
                        <a:t>App_UC019_#1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홈보기</a:t>
                      </a:r>
                      <a:r>
                        <a:rPr lang="ko-KR" altLang="en-US" sz="1500" dirty="0" smtClean="0"/>
                        <a:t>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28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Web_UC002_#1 </a:t>
                      </a:r>
                      <a:r>
                        <a:rPr lang="ko-KR" altLang="en-US" sz="1500" dirty="0" smtClean="0"/>
                        <a:t>화면에서 로그인 성공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3564">
                <a:tc rowSpan="9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메인 메뉴</a:t>
                      </a:r>
                      <a:r>
                        <a:rPr lang="ko-KR" altLang="en-US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목록</a:t>
                      </a:r>
                      <a:r>
                        <a:rPr lang="en-US" altLang="ko-KR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사용자가 이용할 수 있는 </a:t>
                      </a:r>
                      <a:r>
                        <a:rPr lang="ko-KR" altLang="en-US" sz="1050" kern="100" baseline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메인메뉴들을</a:t>
                      </a:r>
                      <a:r>
                        <a:rPr lang="ko-KR" altLang="en-US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표시해준다</a:t>
                      </a:r>
                      <a:r>
                        <a:rPr lang="en-US" altLang="ko-KR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05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7249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</a:rPr>
                        <a:t>이웃 홈 보기 버튼</a:t>
                      </a:r>
                      <a:r>
                        <a:rPr lang="en-US" altLang="ko-KR" sz="105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</a:rPr>
                        <a:t>마우스를 위로 올리면 상세내용이 표시되고 클릭 시</a:t>
                      </a:r>
                      <a:r>
                        <a:rPr lang="en-US" altLang="ko-KR" sz="1050" kern="100" dirty="0" smtClean="0">
                          <a:effectLst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</a:rPr>
                        <a:t>서버에서 이웃 홈에 대한 정보를 받아오고 </a:t>
                      </a:r>
                      <a:r>
                        <a:rPr lang="en-US" altLang="ko-KR" sz="1050" kern="100" dirty="0" smtClean="0">
                          <a:effectLst/>
                        </a:rPr>
                        <a:t>Web_</a:t>
                      </a:r>
                      <a:r>
                        <a:rPr lang="ko-KR" altLang="en-US" sz="1050" kern="100" dirty="0" err="1" smtClean="0">
                          <a:effectLst/>
                        </a:rPr>
                        <a:t>이웃홈보기</a:t>
                      </a:r>
                      <a:r>
                        <a:rPr lang="en-US" altLang="ko-KR" sz="1050" kern="100" dirty="0" smtClean="0">
                          <a:effectLst/>
                        </a:rPr>
                        <a:t>_#1 </a:t>
                      </a:r>
                      <a:r>
                        <a:rPr lang="ko-KR" altLang="en-US" sz="1050" kern="100" dirty="0" smtClean="0">
                          <a:effectLst/>
                        </a:rPr>
                        <a:t>화면으로 이동하여 이웃 홈에 대한 정보를 볼 수 있다</a:t>
                      </a:r>
                      <a:r>
                        <a:rPr lang="en-US" altLang="ko-KR" sz="105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56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사용자의 가족 홈의 이름을 표시해준다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329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4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 중 매니저의 권한을 가지고 있는 사용자의 프로필에 표시된다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7249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5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</a:t>
                      </a:r>
                      <a:r>
                        <a:rPr lang="ko-KR" altLang="en-US" sz="10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프로필 정보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구성원의 프로필 사진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별명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색상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생일 등이 표시된다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서버에서 선택한 가족 구성원의 정보를 받아오고 개인프로필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56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6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프로필 사진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구성원이 설정해 놓은 프로필 사진이 보여진다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23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7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이름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383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8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나머지 </a:t>
                      </a:r>
                      <a:r>
                        <a:rPr lang="ko-KR" altLang="en-US" sz="10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정보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별명 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생일 등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383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9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일기장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일기장 버튼을 누르면 개인일기장 화면으로 이동한다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234684" y="2780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30204" y="337561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9636" y="383541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02936" y="351013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02780" y="40770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88024" y="351013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14736" y="22768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321297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592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04656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019636" y="195159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15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6345088" cy="6055867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909749"/>
              </p:ext>
            </p:extLst>
          </p:nvPr>
        </p:nvGraphicFramePr>
        <p:xfrm>
          <a:off x="25400" y="44624"/>
          <a:ext cx="9118600" cy="6701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dirty="0" smtClean="0">
                          <a:effectLst/>
                        </a:rPr>
                        <a:t>App_UC019_#2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개인일기를 보다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600" kern="100" dirty="0" smtClean="0">
                          <a:effectLst/>
                        </a:rPr>
                        <a:t>App_UC019_#1</a:t>
                      </a:r>
                      <a:r>
                        <a:rPr lang="en-US" altLang="ko-KR" sz="1500" dirty="0" smtClean="0"/>
                        <a:t> </a:t>
                      </a:r>
                      <a:r>
                        <a:rPr lang="ko-KR" altLang="en-US" sz="1500" dirty="0" smtClean="0"/>
                        <a:t>에서 일기장을 선택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06126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1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마우스 오버 시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아이콘 대신 한글로 버튼 이름이 표시된다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개인일기삭제 화면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으로 이동한다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61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2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마우스 오버 시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아이콘 대신 한글로 버튼 이름이 표시된다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spc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개인일기수정화면</a:t>
                      </a:r>
                      <a:r>
                        <a:rPr lang="en-US" altLang="ko-KR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으로 이동한다</a:t>
                      </a:r>
                      <a:r>
                        <a:rPr lang="en-US" altLang="ko-KR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61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3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마우스 오버 시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아이콘 대신 한글로 버튼 이름이 표시된다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개인일기작성화면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으로 이동한다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61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4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en-US" altLang="ko-KR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가족일기장 화면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으로 이동한다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2061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5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&amp;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드래그 시 서버로부터 받아온 </a:t>
                      </a:r>
                      <a:r>
                        <a:rPr lang="ko-KR" altLang="en-US" sz="1200" kern="100" spc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일기 목록을 전부 볼 수 있다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851920" y="198884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61848" y="655838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36096" y="655838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96136" y="655838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6" y="245150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68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6345088" cy="6055867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514661"/>
              </p:ext>
            </p:extLst>
          </p:nvPr>
        </p:nvGraphicFramePr>
        <p:xfrm>
          <a:off x="25400" y="44624"/>
          <a:ext cx="9118600" cy="68874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10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dirty="0" smtClean="0">
                          <a:effectLst/>
                        </a:rPr>
                        <a:t>App_UC019_#3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가족일기를 보다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075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600" kern="100" dirty="0" smtClean="0">
                          <a:effectLst/>
                        </a:rPr>
                        <a:t>App_UC019_#2</a:t>
                      </a:r>
                      <a:r>
                        <a:rPr lang="ko-KR" altLang="en-US" sz="1500" dirty="0" smtClean="0"/>
                        <a:t>에서 일기장 메뉴의 가족 일기장 클릭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74217">
                <a:tc rowSpan="9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일기 작성 버튼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가족일기장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작성화면으로 이동한다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이미 작성했다면 수정하기로 이동한다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가족일기장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수정화면으로 이동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15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851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</a:rPr>
                        <a:t>수정하기 버튼 클릭 시</a:t>
                      </a:r>
                      <a:r>
                        <a:rPr lang="en-US" altLang="ko-KR" sz="1150" kern="100" dirty="0" smtClean="0">
                          <a:effectLst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</a:rPr>
                        <a:t>서버에서 개인 파트 일기 정보를 받아와 가족일기장</a:t>
                      </a:r>
                      <a:r>
                        <a:rPr lang="en-US" altLang="ko-KR" sz="1150" kern="100" dirty="0" smtClean="0">
                          <a:effectLst/>
                        </a:rPr>
                        <a:t> </a:t>
                      </a:r>
                      <a:r>
                        <a:rPr lang="ko-KR" altLang="en-US" sz="1150" kern="100" dirty="0" err="1" smtClean="0">
                          <a:effectLst/>
                        </a:rPr>
                        <a:t>수정화면으</a:t>
                      </a:r>
                      <a:r>
                        <a:rPr lang="en-US" altLang="ko-KR" sz="1150" kern="100" dirty="0" smtClean="0">
                          <a:effectLst/>
                        </a:rPr>
                        <a:t> </a:t>
                      </a:r>
                      <a:r>
                        <a:rPr lang="ko-KR" altLang="en-US" sz="1150" kern="100" dirty="0" smtClean="0">
                          <a:effectLst/>
                        </a:rPr>
                        <a:t>로 이동한다</a:t>
                      </a:r>
                      <a:r>
                        <a:rPr lang="en-US" altLang="ko-KR" sz="1150" kern="100" dirty="0" smtClean="0">
                          <a:effectLst/>
                        </a:rPr>
                        <a:t>.</a:t>
                      </a:r>
                      <a:r>
                        <a:rPr lang="ko-KR" altLang="en-US" sz="1150" kern="100" dirty="0" smtClean="0">
                          <a:effectLst/>
                        </a:rPr>
                        <a:t>본인이 작성한 글에서만 가능하다</a:t>
                      </a:r>
                      <a:r>
                        <a:rPr lang="en-US" altLang="ko-KR" sz="115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39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삭제하기 버튼 클릭 시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가족일기장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삭제화면으로 이동한다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본인이 작성한 글에서만 가능하다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710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글을</a:t>
                      </a:r>
                      <a:r>
                        <a:rPr lang="ko-KR" altLang="en-US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작성한 가족 구성원의 프로필 사진</a:t>
                      </a:r>
                      <a:r>
                        <a:rPr lang="en-US" altLang="ko-KR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altLang="ko-KR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색상과 내용으로 보여진다</a:t>
                      </a:r>
                      <a:r>
                        <a:rPr lang="en-US" altLang="ko-KR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40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댓글을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작성하는 사람의 프로필 사진이다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43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일기에 </a:t>
                      </a:r>
                      <a:r>
                        <a:rPr lang="ko-KR" altLang="en-US" sz="11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댓글을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작성할</a:t>
                      </a:r>
                      <a:r>
                        <a:rPr lang="ko-KR" altLang="en-US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수 있는 공간이다</a:t>
                      </a:r>
                      <a:r>
                        <a:rPr lang="en-US" altLang="ko-KR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43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</a:t>
                      </a:r>
                      <a:r>
                        <a:rPr lang="ko-KR" altLang="en-US" sz="11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댓글에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1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이모티콘을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추가한다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710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입력한 </a:t>
                      </a:r>
                      <a:r>
                        <a:rPr lang="ko-KR" altLang="en-US" sz="11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댓글과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사용자 정보를 서버로 전송하여 추가한다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28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9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일기장이 작성된 날짜를 서버로부터 받아온다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일기장 상세 정보를 서버로부터 받아와서 화면에 출력한다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76056" y="231163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65287" y="461837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129" y="2780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32228" y="213285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404" y="5955992"/>
            <a:ext cx="4869432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716016" y="229549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25327" y="579441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92268" y="582303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10562" y="582660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49924" y="582660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80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430</Words>
  <Application>Microsoft Office PowerPoint</Application>
  <PresentationFormat>화면 슬라이드 쇼(4:3)</PresentationFormat>
  <Paragraphs>96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백태영</cp:lastModifiedBy>
  <cp:revision>176</cp:revision>
  <cp:lastPrinted>2015-07-19T15:54:00Z</cp:lastPrinted>
  <dcterms:created xsi:type="dcterms:W3CDTF">2015-07-17T06:39:48Z</dcterms:created>
  <dcterms:modified xsi:type="dcterms:W3CDTF">2015-07-20T06:59:10Z</dcterms:modified>
</cp:coreProperties>
</file>