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  <p:sldId id="258" r:id="rId6"/>
    <p:sldId id="257" r:id="rId7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01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5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8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2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B3B2-D070-49CF-8A6B-C44695954160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F93E-33C8-4D73-B1F6-A9AC303CA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82638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  App_UC017_#1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홈 보기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</a:t>
                      </a:r>
                      <a:r>
                        <a:rPr lang="ko-KR" altLang="en-US" sz="1500" kern="100" dirty="0" smtClean="0">
                          <a:effectLst/>
                        </a:rPr>
                        <a:t>시작화면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일기장 버튼을 클릭하면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개인 일기장 화면으로 이동한다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4771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37805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App_UC017_#2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App_UC017_#1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</a:t>
                      </a:r>
                      <a:r>
                        <a:rPr lang="ko-KR" altLang="en-US" sz="1500" kern="100" dirty="0" smtClean="0">
                          <a:effectLst/>
                        </a:rPr>
                        <a:t>일기장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가족일기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서버로부터 가족일기 목록을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불러온다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체크박스를 클릭하여 삭제할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일기를 선택할 수 있다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제목을 클릭하면 개인일기 상세보기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선택 후 휴지통을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선택하면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개인일기 삭제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선택 후 수정하기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버튼을 클릭하면 개인일기 수정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글쓰기 버튼을 클릭하면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 작성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36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6182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564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60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673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59973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97076"/>
              </p:ext>
            </p:extLst>
          </p:nvPr>
        </p:nvGraphicFramePr>
        <p:xfrm>
          <a:off x="166003" y="116632"/>
          <a:ext cx="8726479" cy="6638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03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 App_UC017_#3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310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App_UC017_#2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가족일기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72021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서버로부터 개인일기 목록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정보를 불러와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20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해당 가족 일기를 선택하면 서버에서 선택한 가족일기의 상세정보를 받아와 가족일기 상세보기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720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가족일기 추가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baseline="0" dirty="0" smtClean="0"/>
                        <a:t>가족일기 작성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0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3-1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당일의 가족일기가 작성되어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있지 않으면 가족일기가 생성된다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0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3-2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당일의 가족일기가 작성되어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있으면 상세보기를 한 다음에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가족일기를 추가한다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0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0" y="911752"/>
            <a:ext cx="2892313" cy="58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642405" y="39275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4332" y="27528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4292" y="21971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61648"/>
              </p:ext>
            </p:extLst>
          </p:nvPr>
        </p:nvGraphicFramePr>
        <p:xfrm>
          <a:off x="166003" y="116633"/>
          <a:ext cx="8726479" cy="6674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361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App_UC017_#4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184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App_UC017_#3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가족일기정보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629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가족 일기의 내용을 서버로부터 불러와 제공한다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362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댓글의</a:t>
                      </a:r>
                      <a:r>
                        <a:rPr lang="ko-KR" altLang="en-US" sz="1200" dirty="0" smtClean="0"/>
                        <a:t> 내용을 작성한다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62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작성 버튼을 클릭하면 서버로 </a:t>
                      </a:r>
                      <a:r>
                        <a:rPr lang="ko-KR" altLang="en-US" sz="1200" dirty="0" err="1" smtClean="0"/>
                        <a:t>댓글의</a:t>
                      </a:r>
                      <a:r>
                        <a:rPr lang="ko-KR" altLang="en-US" sz="1200" dirty="0" smtClean="0"/>
                        <a:t> 내용과 사용자 정보가 전송되어 저장된다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6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버튼을 클릭하면 본인이 작성한 내용에 한하여 삭제가 가능하다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삭제할 일기의 정보가 서버로 전송된다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900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수정 버튼을 클릭하면 본인이 작성한 내용에 한하여 수정이 가능하다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수정 내용이 서버로 전송된다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6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가족일기작성하기 버튼을 클릭하며 가족일기의 일부분으로 내용을 작성할 수 있다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작성한 내용이 서버로 전송된다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5" y="841978"/>
            <a:ext cx="294481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99087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1135" y="342347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46647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1807" y="53106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1155" y="53233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3576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98904"/>
              </p:ext>
            </p:extLst>
          </p:nvPr>
        </p:nvGraphicFramePr>
        <p:xfrm>
          <a:off x="166003" y="116632"/>
          <a:ext cx="8726479" cy="672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App_UC017_#5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App_UC017_#4</a:t>
                      </a:r>
                      <a:r>
                        <a:rPr lang="ko-KR" altLang="en-US" sz="1500" kern="100" dirty="0" smtClean="0">
                          <a:effectLst/>
                        </a:rPr>
                        <a:t>에서</a:t>
                      </a:r>
                      <a:r>
                        <a:rPr lang="en-US" altLang="ko-KR" sz="1500" kern="100" dirty="0" smtClean="0">
                          <a:effectLst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</a:rPr>
                        <a:t>삭제버튼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093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삭제 버튼을 클릭하면 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삭제에 최종</a:t>
                      </a:r>
                      <a:r>
                        <a:rPr lang="ko-KR" altLang="en-US" sz="1200" baseline="0" dirty="0" smtClean="0"/>
                        <a:t> 여부를 묻는</a:t>
                      </a:r>
                      <a:endParaRPr lang="en-US" altLang="ko-KR" sz="1200" baseline="0" dirty="0" smtClean="0"/>
                    </a:p>
                    <a:p>
                      <a:r>
                        <a:rPr lang="ko-KR" altLang="en-US" sz="1200" baseline="0" dirty="0" smtClean="0"/>
                        <a:t>메시지가 전달된다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09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버튼을 클릭하면 삭제 내용이 서버로 전송되고 삭제가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진행된다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09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버튼을 클릭하면</a:t>
                      </a:r>
                      <a:r>
                        <a:rPr lang="ko-KR" altLang="en-US" sz="1200" baseline="0" dirty="0" smtClean="0"/>
                        <a:t> 삭제가</a:t>
                      </a:r>
                      <a:endParaRPr lang="en-US" altLang="ko-KR" sz="1200" baseline="0" dirty="0" smtClean="0"/>
                    </a:p>
                    <a:p>
                      <a:r>
                        <a:rPr lang="ko-KR" altLang="en-US" sz="1200" baseline="0" dirty="0" smtClean="0"/>
                        <a:t>취소된다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09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5" y="841978"/>
            <a:ext cx="294481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403648" y="53203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28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3598152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98152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5178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67662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5016" y="21593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7869" y="32602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29575" y="32287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60313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App_UC017_#6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</a:t>
                      </a:r>
                      <a:r>
                        <a:rPr lang="ko-KR" altLang="en-US" sz="1500" baseline="0" dirty="0" smtClean="0"/>
                        <a:t> 상세보기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App_UC017_#5</a:t>
                      </a:r>
                      <a:r>
                        <a:rPr lang="ko-KR" altLang="en-US" sz="1500" kern="100" dirty="0" smtClean="0">
                          <a:effectLst/>
                        </a:rPr>
                        <a:t>에서 </a:t>
                      </a:r>
                      <a:r>
                        <a:rPr lang="ko-KR" altLang="en-US" sz="1500" kern="100" dirty="0" smtClean="0">
                          <a:effectLst/>
                        </a:rPr>
                        <a:t>삭제한 이후</a:t>
                      </a:r>
                      <a:r>
                        <a:rPr lang="en-US" altLang="ko-KR" sz="1500" kern="100" dirty="0" smtClean="0">
                          <a:effectLst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1872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삭제가 진행되었음을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확인할 수 있다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8918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7" y="752621"/>
            <a:ext cx="2944824" cy="5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881192" y="21701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362</Words>
  <Application>Microsoft Office PowerPoint</Application>
  <PresentationFormat>화면 슬라이드 쇼(4:3)</PresentationFormat>
  <Paragraphs>136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18</cp:revision>
  <cp:lastPrinted>2015-07-20T06:12:47Z</cp:lastPrinted>
  <dcterms:created xsi:type="dcterms:W3CDTF">2015-07-20T02:10:55Z</dcterms:created>
  <dcterms:modified xsi:type="dcterms:W3CDTF">2015-07-20T07:03:02Z</dcterms:modified>
</cp:coreProperties>
</file>