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25" r:id="rId2"/>
    <p:sldId id="323" r:id="rId3"/>
    <p:sldId id="322" r:id="rId4"/>
    <p:sldId id="324" r:id="rId5"/>
  </p:sldIdLst>
  <p:sldSz cx="9144000" cy="6858000" type="screen4x3"/>
  <p:notesSz cx="6865938" cy="99980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9" autoAdjust="0"/>
    <p:restoredTop sz="96818" autoAdjust="0"/>
  </p:normalViewPr>
  <p:slideViewPr>
    <p:cSldViewPr>
      <p:cViewPr varScale="1">
        <p:scale>
          <a:sx n="81" d="100"/>
          <a:sy n="81" d="100"/>
        </p:scale>
        <p:origin x="-78" y="-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2E1FDF0B-1618-4BAF-BB46-D1D62D0A6A33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9038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6"/>
            <a:ext cx="5492750" cy="4499134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6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09" y="9496436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1A2C58E9-B4EC-4095-992A-98E3C8D64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37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9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23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62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2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7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2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1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8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2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89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2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9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" y="1666880"/>
            <a:ext cx="6345088" cy="433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738269"/>
              </p:ext>
            </p:extLst>
          </p:nvPr>
        </p:nvGraphicFramePr>
        <p:xfrm>
          <a:off x="25400" y="44625"/>
          <a:ext cx="9118600" cy="6840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2582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Web_UC017_#1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홈 보기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28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Web_UC002_#1 </a:t>
                      </a:r>
                      <a:r>
                        <a:rPr lang="ko-KR" altLang="en-US" sz="1500" dirty="0" smtClean="0"/>
                        <a:t>화면에서 로그인 성공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200679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일기장 화면으로 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7592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04656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019636" y="197021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62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6345088" cy="6055867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776785"/>
              </p:ext>
            </p:extLst>
          </p:nvPr>
        </p:nvGraphicFramePr>
        <p:xfrm>
          <a:off x="25400" y="44624"/>
          <a:ext cx="9118600" cy="6896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10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Web_UC017_#2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가족일기를 보다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075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Web_UC017</a:t>
                      </a:r>
                      <a:r>
                        <a:rPr lang="en-US" altLang="ko-KR" sz="1500" dirty="0" smtClean="0"/>
                        <a:t>_#1</a:t>
                      </a:r>
                      <a:r>
                        <a:rPr lang="ko-KR" altLang="en-US" sz="1500" dirty="0" smtClean="0"/>
                        <a:t>에서 일기장 메뉴의 가족 일기장 클릭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74217">
                <a:tc rowSpan="9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i="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일기 작성 버튼</a:t>
                      </a:r>
                      <a:r>
                        <a:rPr lang="en-US" altLang="ko-KR" sz="1150" i="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i="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150" i="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150" i="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일기장 작성으로 이동한다</a:t>
                      </a:r>
                      <a:r>
                        <a:rPr lang="en-US" altLang="ko-KR" sz="1150" i="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i="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이미 작성했다면 수정하기로 이동한다</a:t>
                      </a:r>
                      <a:r>
                        <a:rPr lang="en-US" altLang="ko-KR" sz="1150" i="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150" i="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일기장 수정화면으로 이동</a:t>
                      </a:r>
                      <a:r>
                        <a:rPr lang="en-US" altLang="ko-KR" sz="1150" i="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150" i="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851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</a:rPr>
                        <a:t>수정하기 버튼 클릭 시</a:t>
                      </a:r>
                      <a:r>
                        <a:rPr lang="en-US" altLang="ko-KR" sz="1150" kern="100" dirty="0" smtClean="0">
                          <a:effectLst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</a:rPr>
                        <a:t>서버에서 개인 파트 일기 정보를 받아와 가족 일기장 수정화면으로 이동한다</a:t>
                      </a:r>
                      <a:r>
                        <a:rPr lang="en-US" altLang="ko-KR" sz="1150" kern="100" dirty="0" smtClean="0">
                          <a:effectLst/>
                        </a:rPr>
                        <a:t>.</a:t>
                      </a:r>
                      <a:r>
                        <a:rPr lang="ko-KR" altLang="en-US" sz="1150" kern="100" dirty="0" smtClean="0">
                          <a:effectLst/>
                        </a:rPr>
                        <a:t>본인이 작성한 글에서만 가능하다</a:t>
                      </a:r>
                      <a:r>
                        <a:rPr lang="en-US" altLang="ko-KR" sz="115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39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삭제하기 버튼 클릭 시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가족일기 </a:t>
                      </a:r>
                      <a:r>
                        <a:rPr lang="ko-KR" altLang="en-US" sz="1200" dirty="0" smtClean="0"/>
                        <a:t>자신 파트 삭제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본인이 작성한 글에서만 가능하다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2777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글을</a:t>
                      </a:r>
                      <a:r>
                        <a:rPr lang="ko-KR" altLang="en-US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작성한 가족 구성원의 프로필 사진</a:t>
                      </a:r>
                      <a:r>
                        <a:rPr lang="en-US" altLang="ko-KR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altLang="ko-KR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색상과 내용으로 보여진다</a:t>
                      </a:r>
                      <a:r>
                        <a:rPr lang="en-US" altLang="ko-KR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댓글을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작성하는 사람의 프로필 사진이다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813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일기에 </a:t>
                      </a:r>
                      <a:r>
                        <a:rPr lang="ko-KR" altLang="en-US" sz="11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댓글을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작성할</a:t>
                      </a:r>
                      <a:r>
                        <a:rPr lang="ko-KR" altLang="en-US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수 있는 공간이다</a:t>
                      </a:r>
                      <a:r>
                        <a:rPr lang="en-US" altLang="ko-KR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875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</a:t>
                      </a:r>
                      <a:r>
                        <a:rPr lang="ko-KR" altLang="en-US" sz="11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댓글에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1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이모티콘을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추가한다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936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입력한 </a:t>
                      </a:r>
                      <a:r>
                        <a:rPr lang="ko-KR" altLang="en-US" sz="11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댓글과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사용자 정보를 서버로 전송하여 추가한다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28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9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일기장이 작성된 날짜를 서버로부터 받아온다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일기장 상세 정보를 서버로부터 받아와서 화면에 출력한다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50655" y="228623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65287" y="461837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129" y="2780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32228" y="213285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404" y="5955992"/>
            <a:ext cx="4869432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625327" y="579441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92268" y="582303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10562" y="582660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49924" y="582660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44008" y="228623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49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6345088" cy="6055867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98071"/>
              </p:ext>
            </p:extLst>
          </p:nvPr>
        </p:nvGraphicFramePr>
        <p:xfrm>
          <a:off x="25400" y="44624"/>
          <a:ext cx="9118600" cy="6821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10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Web_UC017_#3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가족일기를 보다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075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Web_UC017_#2</a:t>
                      </a:r>
                      <a:r>
                        <a:rPr lang="ko-KR" altLang="en-US" sz="1500" dirty="0" smtClean="0"/>
                        <a:t>에서 삭제 선택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74217">
                <a:tc rowSpan="9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일기 작성 버튼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가족일기장 작성 화면으로 이동한다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이미 작성했다면 가족일기장 수정화면으로 이동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15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851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</a:rPr>
                        <a:t>수정하기 버튼 클릭 시</a:t>
                      </a:r>
                      <a:r>
                        <a:rPr lang="en-US" altLang="ko-KR" sz="1150" kern="100" dirty="0" smtClean="0">
                          <a:effectLst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</a:rPr>
                        <a:t>서버에서 개인 파트 일기 정보를 받아와 가족일기장 수정화면으로 이동한다</a:t>
                      </a:r>
                      <a:r>
                        <a:rPr lang="en-US" altLang="ko-KR" sz="1150" kern="100" dirty="0" smtClean="0">
                          <a:effectLst/>
                        </a:rPr>
                        <a:t>.</a:t>
                      </a:r>
                      <a:r>
                        <a:rPr lang="en-US" altLang="ko-KR" sz="115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150" kern="100" dirty="0" smtClean="0">
                          <a:effectLst/>
                        </a:rPr>
                        <a:t>본인이 작성한 글에서만 가능하다</a:t>
                      </a:r>
                      <a:r>
                        <a:rPr lang="en-US" altLang="ko-KR" sz="115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39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삭제하기 버튼 클릭 시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가족일기장 삭제로 이동한다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본인이 작성한 글에서만 가능하다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58710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글을</a:t>
                      </a:r>
                      <a:r>
                        <a:rPr lang="ko-KR" altLang="en-US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작성한 가족 구성원의 프로필 사진</a:t>
                      </a:r>
                      <a:r>
                        <a:rPr lang="en-US" altLang="ko-KR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altLang="ko-KR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색상과 내용으로 보여진다</a:t>
                      </a:r>
                      <a:r>
                        <a:rPr lang="en-US" altLang="ko-KR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40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댓글을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작성하는 사람의 프로필 사진이다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43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일기에 </a:t>
                      </a:r>
                      <a:r>
                        <a:rPr lang="ko-KR" altLang="en-US" sz="11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댓글을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작성할</a:t>
                      </a:r>
                      <a:r>
                        <a:rPr lang="ko-KR" altLang="en-US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수 있는 공간이다</a:t>
                      </a:r>
                      <a:r>
                        <a:rPr lang="en-US" altLang="ko-KR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43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</a:t>
                      </a:r>
                      <a:r>
                        <a:rPr lang="ko-KR" altLang="en-US" sz="11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댓글에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1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이모티콘을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추가한다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710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입력한 </a:t>
                      </a:r>
                      <a:r>
                        <a:rPr lang="ko-KR" altLang="en-US" sz="11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댓글과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사용자 정보를 서버로 전송하여 추가한다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28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9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일기장이 작성된 날짜를 서버로부터 받아온다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일기장 상세 정보를 서버로부터 받아와서 화면에 출력한다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63317" y="22768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65287" y="461837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129" y="2780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32228" y="213285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404" y="5955992"/>
            <a:ext cx="4869432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625327" y="579441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92268" y="582303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10562" y="582660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49924" y="582660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user\Desktop\그림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937" y="836712"/>
            <a:ext cx="1882899" cy="802474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>
            <a:stCxn id="1026" idx="2"/>
            <a:endCxn id="3" idx="0"/>
          </p:cNvCxnSpPr>
          <p:nvPr/>
        </p:nvCxnSpPr>
        <p:spPr>
          <a:xfrm flipH="1">
            <a:off x="5243337" y="1639186"/>
            <a:ext cx="143050" cy="6376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631269" y="22768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49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6444208" cy="598385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36" t="40320" r="15377" b="38501"/>
          <a:stretch/>
        </p:blipFill>
        <p:spPr>
          <a:xfrm>
            <a:off x="2529644" y="4869160"/>
            <a:ext cx="2812632" cy="1032566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46255"/>
              </p:ext>
            </p:extLst>
          </p:nvPr>
        </p:nvGraphicFramePr>
        <p:xfrm>
          <a:off x="25400" y="44624"/>
          <a:ext cx="9118600" cy="66967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Web_UC017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_#4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가족일기 자신 파트 삭제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Web_UC017_#2</a:t>
                      </a:r>
                      <a:r>
                        <a:rPr lang="ko-KR" altLang="en-US" sz="1500" dirty="0" smtClean="0"/>
                        <a:t>에서 삭제 선택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10209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마우스 오버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확인이라는 글씨로 변경된다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서버로부터 가족 일기 개인 파트 정보를 보내 데이터를 삭제한다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01020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마우스 오버 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취소라는 글씨로 변경된다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가족일기장를 보기화면으로 이동한다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020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마우스 오버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확인이라는 글씨로 변경된다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가족일기장를 보기화면으로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464332" y="544522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99456" y="393305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27656" y="390676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4211960" y="4232039"/>
            <a:ext cx="216024" cy="1153404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36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428</Words>
  <Application>Microsoft Office PowerPoint</Application>
  <PresentationFormat>화면 슬라이드 쇼(4:3)</PresentationFormat>
  <Paragraphs>97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ChealYeon</cp:lastModifiedBy>
  <cp:revision>177</cp:revision>
  <cp:lastPrinted>2015-07-19T15:54:00Z</cp:lastPrinted>
  <dcterms:created xsi:type="dcterms:W3CDTF">2015-07-17T06:39:48Z</dcterms:created>
  <dcterms:modified xsi:type="dcterms:W3CDTF">2015-07-20T07:04:31Z</dcterms:modified>
</cp:coreProperties>
</file>