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60" r:id="rId7"/>
    <p:sldId id="259" r:id="rId8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2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6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7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2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8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9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EA78-7489-4B28-8B13-F81B758C68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B2C3-BBD9-41CD-9E97-A0133CF6F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64061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App_UC016_#1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일기장을 볼 수 있는 화면으로 이동한다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7" y="884411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2910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9951"/>
              </p:ext>
            </p:extLst>
          </p:nvPr>
        </p:nvGraphicFramePr>
        <p:xfrm>
          <a:off x="166003" y="116632"/>
          <a:ext cx="8726479" cy="637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App_UC016_#2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2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App_UC016_#1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 일기장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41105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개인일기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개인일기 목록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1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체크박스를 클릭하여 삭제할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일기를 선택할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1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제목을 클릭하면 </a:t>
                      </a:r>
                      <a:r>
                        <a:rPr lang="ko-KR" altLang="en-US" sz="1100" dirty="0" smtClean="0"/>
                        <a:t>개인일기 상세보기 화면을 </a:t>
                      </a:r>
                      <a:r>
                        <a:rPr lang="ko-KR" altLang="en-US" sz="1100" dirty="0" smtClean="0"/>
                        <a:t>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1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휴지통을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선택하면 개인일기 삭제화면을 </a:t>
                      </a: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1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수정하기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</a:t>
                      </a:r>
                      <a:r>
                        <a:rPr lang="ko-KR" altLang="en-US" sz="1100" baseline="0" dirty="0" smtClean="0"/>
                        <a:t>클릭하면 개인일기 수정하기 화면을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41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글쓰기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개인일기 추가 화면을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56958"/>
              </p:ext>
            </p:extLst>
          </p:nvPr>
        </p:nvGraphicFramePr>
        <p:xfrm>
          <a:off x="166003" y="116632"/>
          <a:ext cx="8726479" cy="6590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App_UC016_#3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49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App_UC016_#2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가족일기 선택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53022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가족일기 목록을 가져온다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0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추가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가족일기 추가 화면으로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0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해당 가족 일기를 선택하면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가족일기 상세보기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24074" y="836713"/>
            <a:ext cx="2848516" cy="5748314"/>
            <a:chOff x="539553" y="464348"/>
            <a:chExt cx="3217558" cy="6493043"/>
          </a:xfrm>
        </p:grpSpPr>
        <p:pic>
          <p:nvPicPr>
            <p:cNvPr id="15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3651"/>
              </p:ext>
            </p:extLst>
          </p:nvPr>
        </p:nvGraphicFramePr>
        <p:xfrm>
          <a:off x="963814" y="1615441"/>
          <a:ext cx="2422560" cy="44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60"/>
                <a:gridCol w="403760"/>
                <a:gridCol w="403760"/>
                <a:gridCol w="403760"/>
                <a:gridCol w="403760"/>
                <a:gridCol w="403760"/>
              </a:tblGrid>
              <a:tr h="44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/>
                        <a:t>홈보기</a:t>
                      </a:r>
                      <a:endParaRPr lang="en-US" altLang="ko-KR" sz="600" b="1" dirty="0" smtClean="0"/>
                    </a:p>
                  </a:txBody>
                  <a:tcPr marL="80952" marR="80952" marT="40476" marB="4047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가족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6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marL="80952" marR="80952" marT="40476" marB="4047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이웃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600" b="1" dirty="0" smtClean="0"/>
                        <a:t>이야기</a:t>
                      </a:r>
                      <a:endParaRPr lang="ko-KR" altLang="en-US" sz="600" b="1" dirty="0"/>
                    </a:p>
                  </a:txBody>
                  <a:tcPr marL="80952" marR="80952" marT="40476" marB="4047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일정</a:t>
                      </a:r>
                      <a:endParaRPr lang="ko-KR" altLang="en-US" sz="700" b="1" dirty="0"/>
                    </a:p>
                  </a:txBody>
                  <a:tcPr marL="80952" marR="80952" marT="40476" marB="4047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/>
                        <a:t>일기장</a:t>
                      </a:r>
                      <a:endParaRPr lang="ko-KR" altLang="en-US" sz="700" b="1" dirty="0"/>
                    </a:p>
                  </a:txBody>
                  <a:tcPr marL="80952" marR="80952" marT="40476" marB="4047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앨범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보기</a:t>
                      </a:r>
                      <a:endParaRPr lang="ko-KR" altLang="en-US" sz="700" b="1" dirty="0"/>
                    </a:p>
                  </a:txBody>
                  <a:tcPr marL="80952" marR="80952" marT="40476" marB="40476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69838" y="1999551"/>
            <a:ext cx="1225898" cy="240336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95736" y="1999551"/>
            <a:ext cx="1200866" cy="240336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18154"/>
              </p:ext>
            </p:extLst>
          </p:nvPr>
        </p:nvGraphicFramePr>
        <p:xfrm>
          <a:off x="963074" y="2227526"/>
          <a:ext cx="2442354" cy="32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54"/>
              </a:tblGrid>
              <a:tr h="32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가족일기 작성날짜</a:t>
                      </a:r>
                      <a:endParaRPr lang="ko-KR" altLang="en-US" sz="700" b="1" dirty="0"/>
                    </a:p>
                  </a:txBody>
                  <a:tcPr marL="80952" marR="80952" marT="40476" marB="40476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46679" y="2681125"/>
            <a:ext cx="2270566" cy="32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797363" y="3570811"/>
            <a:ext cx="24590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007587" y="3750988"/>
            <a:ext cx="446242" cy="446242"/>
            <a:chOff x="7560332" y="6021538"/>
            <a:chExt cx="504056" cy="504056"/>
          </a:xfrm>
        </p:grpSpPr>
        <p:sp>
          <p:nvSpPr>
            <p:cNvPr id="36" name="타원 3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8" name="Picture 2" descr="C:\Users\JavaPro\Desktop\mailbo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4" y="5686184"/>
            <a:ext cx="352020" cy="4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35937" y="5676410"/>
            <a:ext cx="325426" cy="43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475921" y="2623209"/>
            <a:ext cx="141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75921" y="2889059"/>
            <a:ext cx="141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75921" y="3137471"/>
            <a:ext cx="141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949408" y="24326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6384" y="2909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547" y="35883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265"/>
              </p:ext>
            </p:extLst>
          </p:nvPr>
        </p:nvGraphicFramePr>
        <p:xfrm>
          <a:off x="166003" y="116632"/>
          <a:ext cx="8726479" cy="63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App_UC016_#4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030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App_UC016_#3</a:t>
                      </a:r>
                      <a:r>
                        <a:rPr lang="ko-KR" altLang="en-US" sz="1400" kern="100" dirty="0" smtClean="0">
                          <a:effectLst/>
                        </a:rPr>
                        <a:t>에서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일기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6651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일기의 내용을 서버로부터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9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내용을 작성한다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댓글</a:t>
                      </a:r>
                      <a:r>
                        <a:rPr lang="ko-KR" altLang="en-US" sz="1100" dirty="0" smtClean="0"/>
                        <a:t> 내용은 </a:t>
                      </a:r>
                      <a:r>
                        <a:rPr lang="en-US" altLang="ko-KR" sz="1100" dirty="0" smtClean="0"/>
                        <a:t>50</a:t>
                      </a:r>
                      <a:r>
                        <a:rPr lang="ko-KR" altLang="en-US" sz="1100" dirty="0" smtClean="0"/>
                        <a:t>글자 까지 가능하다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665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내용이 전송되어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665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본인이 작성한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내용에 한하여 삭제가 가능하다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삭제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83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 버튼을 클릭하면 본인이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내용에 한하여 수정이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가능하다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수정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083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가족일기작성하기 버튼을 클릭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하며 가족일기의 일부분으로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내용을 작성할 수 있다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920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1" y="752621"/>
            <a:ext cx="2944824" cy="5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868455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20503" y="342347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35364" y="51571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0524" y="516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19872" y="51793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4904" y="3576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3600"/>
              </p:ext>
            </p:extLst>
          </p:nvPr>
        </p:nvGraphicFramePr>
        <p:xfrm>
          <a:off x="166003" y="116632"/>
          <a:ext cx="8726479" cy="687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App_UC016_#5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App_UC016_#4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수정하기 버튼 선택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</a:t>
                      </a:r>
                      <a:r>
                        <a:rPr lang="ko-KR" altLang="en-US" sz="1100" dirty="0" err="1" smtClean="0"/>
                        <a:t>일기중</a:t>
                      </a:r>
                      <a:r>
                        <a:rPr lang="ko-KR" altLang="en-US" sz="1100" dirty="0" smtClean="0"/>
                        <a:t> 개인 작성 부분을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읽어온다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이후 사용자가 수정</a:t>
                      </a:r>
                      <a:r>
                        <a:rPr lang="ko-KR" altLang="en-US" sz="1100" baseline="0" dirty="0" smtClean="0"/>
                        <a:t> 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버튼을 클릭하여 이미지를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추가하거나 수정할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r>
                        <a:rPr lang="ko-KR" altLang="en-US" sz="1100" dirty="0" smtClean="0"/>
                        <a:t>이미지는 </a:t>
                      </a:r>
                      <a:r>
                        <a:rPr lang="en-US" altLang="ko-KR" sz="1100" dirty="0" smtClean="0"/>
                        <a:t>.jpg</a:t>
                      </a:r>
                      <a:r>
                        <a:rPr lang="ko-KR" altLang="en-US" sz="1100" dirty="0" smtClean="0"/>
                        <a:t>와 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png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확장자를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지원한다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용량은 </a:t>
                      </a:r>
                      <a:r>
                        <a:rPr lang="en-US" altLang="ko-KR" sz="1100" dirty="0" smtClean="0"/>
                        <a:t>100mb </a:t>
                      </a:r>
                      <a:r>
                        <a:rPr lang="ko-KR" altLang="en-US" sz="1100" dirty="0" smtClean="0"/>
                        <a:t>까지 가능하다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이미지는 클라이언트의 </a:t>
                      </a:r>
                      <a:r>
                        <a:rPr lang="ko-KR" altLang="en-US" sz="1100" dirty="0" err="1" smtClean="0"/>
                        <a:t>디바이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스에서</a:t>
                      </a:r>
                      <a:r>
                        <a:rPr lang="ko-KR" altLang="en-US" sz="1100" dirty="0" smtClean="0"/>
                        <a:t>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확인 버튼을 클릭하면 수정한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내용이 서버로 전송되어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작성날짜는 가족일기를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추가 </a:t>
                      </a:r>
                      <a:r>
                        <a:rPr lang="ko-KR" altLang="en-US" sz="1100" baseline="0" dirty="0" err="1" smtClean="0"/>
                        <a:t>할때의</a:t>
                      </a:r>
                      <a:r>
                        <a:rPr lang="ko-KR" altLang="en-US" sz="1100" baseline="0" dirty="0" smtClean="0"/>
                        <a:t> 시간을 기준이므로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err="1" smtClean="0"/>
                        <a:t>수정하기에서는</a:t>
                      </a:r>
                      <a:r>
                        <a:rPr lang="ko-KR" altLang="en-US" sz="1100" baseline="0" dirty="0" smtClean="0"/>
                        <a:t> 변경되지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않는다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554" name="Picture 2" descr="C:\Users\JavaPro\Desktop\UI자료\Descripti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6" y="793056"/>
            <a:ext cx="2963599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93684" y="30689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3347" y="14463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4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692" y="30689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96" y="2347602"/>
            <a:ext cx="2186852" cy="14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671377" y="2184963"/>
            <a:ext cx="4681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7689"/>
              </p:ext>
            </p:extLst>
          </p:nvPr>
        </p:nvGraphicFramePr>
        <p:xfrm>
          <a:off x="179512" y="0"/>
          <a:ext cx="8726479" cy="6969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30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App_UC016_#6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가족일기수정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036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App_UC016_#5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994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내용은 필수 입력 사항이므로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내용을 입력하지 않으면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내용은 </a:t>
                      </a:r>
                      <a:r>
                        <a:rPr lang="en-US" altLang="ko-KR" sz="1100" dirty="0" smtClean="0"/>
                        <a:t>2000</a:t>
                      </a:r>
                      <a:r>
                        <a:rPr lang="ko-KR" altLang="en-US" sz="1100" dirty="0" smtClean="0"/>
                        <a:t>자 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2000</a:t>
                      </a:r>
                      <a:r>
                        <a:rPr lang="ko-KR" altLang="en-US" sz="1100" dirty="0" smtClean="0"/>
                        <a:t>자가 넘을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.jpg, .</a:t>
                      </a:r>
                      <a:r>
                        <a:rPr lang="en-US" altLang="ko-KR" sz="1100" dirty="0" err="1" smtClean="0"/>
                        <a:t>png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이외에 파일 </a:t>
                      </a:r>
                      <a:r>
                        <a:rPr lang="ko-KR" altLang="en-US" sz="1100" dirty="0" err="1" smtClean="0"/>
                        <a:t>확장자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선택을 사용자가 했을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이미지는 가족 구성원당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하나씩만 가족일기에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추가할 수 있다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또한 이미지는 최대 </a:t>
                      </a:r>
                      <a:r>
                        <a:rPr lang="en-US" altLang="ko-KR" sz="1100" baseline="0" dirty="0" smtClean="0"/>
                        <a:t>100mb</a:t>
                      </a:r>
                      <a:r>
                        <a:rPr lang="ko-KR" altLang="en-US" sz="1100" baseline="0" dirty="0" smtClean="0"/>
                        <a:t>까지만 가능하다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9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554" name="Picture 2" descr="C:\Users\JavaPro\Desktop\UI자료\Descripti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6" y="793056"/>
            <a:ext cx="2963599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23392" y="424836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지원하지 않는 이미지 </a:t>
            </a:r>
            <a:r>
              <a:rPr lang="ko-KR" altLang="en-US" sz="1100" dirty="0" err="1" smtClean="0"/>
              <a:t>확장자입니다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97577" y="220486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내용을 입력하지 않았습니다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843372" y="40632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17557" y="20319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97577" y="270892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내용은 </a:t>
            </a:r>
            <a:r>
              <a:rPr lang="en-US" altLang="ko-KR" sz="1100" dirty="0" smtClean="0"/>
              <a:t>2000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23392" y="472514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이미지는 최대 </a:t>
            </a:r>
            <a:r>
              <a:rPr lang="en-US" altLang="ko-KR" sz="1100" dirty="0" smtClean="0"/>
              <a:t>100mb </a:t>
            </a:r>
            <a:r>
              <a:rPr lang="ko-KR" altLang="en-US" sz="1100" dirty="0" smtClean="0"/>
              <a:t>까지 가능합니다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36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84373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App_UC016_#7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App_UC016_#5</a:t>
                      </a:r>
                      <a:r>
                        <a:rPr lang="ko-KR" altLang="en-US" sz="1400" kern="100" dirty="0" smtClean="0">
                          <a:effectLst/>
                        </a:rPr>
                        <a:t>에서</a:t>
                      </a:r>
                      <a:r>
                        <a:rPr lang="en-US" altLang="ko-KR" sz="1400" kern="100" smtClean="0">
                          <a:effectLst/>
                        </a:rPr>
                        <a:t> </a:t>
                      </a:r>
                      <a:r>
                        <a:rPr lang="ko-KR" altLang="en-US" sz="1400" kern="100" smtClean="0">
                          <a:effectLst/>
                        </a:rPr>
                        <a:t>확인 </a:t>
                      </a:r>
                      <a:r>
                        <a:rPr lang="ko-KR" altLang="en-US" sz="1400" kern="100" dirty="0" smtClean="0">
                          <a:effectLst/>
                        </a:rPr>
                        <a:t>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내용이 수정되었음을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r>
                        <a:rPr lang="ko-KR" altLang="en-US" sz="1100" dirty="0" smtClean="0"/>
                        <a:t>수정된 내용을 서버로부터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읽어온다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8760"/>
            <a:ext cx="2999242" cy="60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71600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511</Words>
  <Application>Microsoft Office PowerPoint</Application>
  <PresentationFormat>화면 슬라이드 쇼(4:3)</PresentationFormat>
  <Paragraphs>230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장한별</cp:lastModifiedBy>
  <cp:revision>24</cp:revision>
  <cp:lastPrinted>2015-07-20T02:51:52Z</cp:lastPrinted>
  <dcterms:created xsi:type="dcterms:W3CDTF">2015-07-20T02:01:52Z</dcterms:created>
  <dcterms:modified xsi:type="dcterms:W3CDTF">2015-07-20T06:36:45Z</dcterms:modified>
</cp:coreProperties>
</file>