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8" r:id="rId2"/>
    <p:sldId id="331" r:id="rId3"/>
    <p:sldId id="322" r:id="rId4"/>
    <p:sldId id="332" r:id="rId5"/>
    <p:sldId id="325" r:id="rId6"/>
    <p:sldId id="326" r:id="rId7"/>
    <p:sldId id="329" r:id="rId8"/>
  </p:sldIdLst>
  <p:sldSz cx="9144000" cy="6858000" type="screen4x3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9" autoAdjust="0"/>
    <p:restoredTop sz="96818" autoAdjust="0"/>
  </p:normalViewPr>
  <p:slideViewPr>
    <p:cSldViewPr>
      <p:cViewPr>
        <p:scale>
          <a:sx n="66" d="100"/>
          <a:sy n="66" d="100"/>
        </p:scale>
        <p:origin x="-1862" y="-5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2E1FDF0B-1618-4BAF-BB46-D1D62D0A6A33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6"/>
            <a:ext cx="5492750" cy="4499134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1A2C58E9-B4EC-4095-992A-98E3C8D64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7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9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3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2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7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1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2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9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2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187844"/>
              </p:ext>
            </p:extLst>
          </p:nvPr>
        </p:nvGraphicFramePr>
        <p:xfrm>
          <a:off x="25400" y="44625"/>
          <a:ext cx="9118600" cy="6840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58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Web_UC016_#1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Web_UC002_#1 </a:t>
                      </a:r>
                      <a:r>
                        <a:rPr lang="ko-KR" altLang="en-US" sz="1500" dirty="0" smtClean="0"/>
                        <a:t>화면에서 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200679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일기장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19636" y="197021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58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6345088" cy="6055867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805581"/>
              </p:ext>
            </p:extLst>
          </p:nvPr>
        </p:nvGraphicFramePr>
        <p:xfrm>
          <a:off x="25400" y="44624"/>
          <a:ext cx="9118600" cy="684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Web_UC016_#2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개인일기를 보다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dirty="0" smtClean="0"/>
                        <a:t>Web_UC016_#</a:t>
                      </a:r>
                      <a:r>
                        <a:rPr lang="en-US" altLang="ko-KR" sz="1500" dirty="0" smtClean="0"/>
                        <a:t>1 </a:t>
                      </a:r>
                      <a:r>
                        <a:rPr lang="ko-KR" altLang="en-US" sz="1500" dirty="0" smtClean="0"/>
                        <a:t>에서 일기장을 선택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80109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1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기본 값으로 개인 일기장의 최근 작성한 일기의 정보가 나온다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spc="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8010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2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가족일기장 화면으로 이동한다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08010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3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&amp;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드래그 시 서버로부터 받아온 </a:t>
                      </a:r>
                      <a:r>
                        <a:rPr lang="ko-KR" altLang="en-US" sz="1200" kern="100" spc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간략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일기 목록을 전부 볼 수 있다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spc="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8010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4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가족일기장 삭제 화면으로 이동한다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810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5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가족일기장 수정 화면으로 이동한다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610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6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가족일기장에 글 쓰기 화면으로 이동한다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004048" y="522920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91680" y="24132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19888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3608" y="244775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24521" y="522919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56569" y="522919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13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6345088" cy="6055867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445220"/>
              </p:ext>
            </p:extLst>
          </p:nvPr>
        </p:nvGraphicFramePr>
        <p:xfrm>
          <a:off x="25400" y="44624"/>
          <a:ext cx="9118600" cy="6506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Web_UC016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가족일기를 보다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401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Web_UC016_#1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dirty="0" smtClean="0"/>
                        <a:t>에서 일기장 메뉴의 가족 일기장 클릭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94286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기본 값으로 가족 일기장에 최근 작성된 글의 상세 정보 화면이 출력된다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1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1898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일기 작성 버튼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가족일기장 목록으로 이동한다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이미 작성했다면 수정하기로 이동한다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가족일기장 수정으로 이동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1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2674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</a:rPr>
                        <a:t>수정하기 버튼 클릭 시</a:t>
                      </a:r>
                      <a:r>
                        <a:rPr lang="en-US" altLang="ko-KR" sz="1150" kern="100" dirty="0" smtClean="0">
                          <a:effectLst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</a:rPr>
                        <a:t>서버에서 개인 파트 일기 정보를 받아와 가족일기장 수정화면으로 이동한다</a:t>
                      </a:r>
                      <a:r>
                        <a:rPr lang="en-US" altLang="ko-KR" sz="1150" kern="100" dirty="0" smtClean="0">
                          <a:effectLst/>
                        </a:rPr>
                        <a:t>.</a:t>
                      </a:r>
                      <a:r>
                        <a:rPr lang="ko-KR" altLang="en-US" sz="1150" kern="100" dirty="0" smtClean="0">
                          <a:effectLst/>
                        </a:rPr>
                        <a:t>본인이 작성한 글에서만 가능하다</a:t>
                      </a:r>
                      <a:r>
                        <a:rPr lang="en-US" altLang="ko-KR" sz="115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9428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삭제하기 버튼 클릭 시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가족일기장 삭제하기로 이동한다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본인이 작성한 글에서만 가능하다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428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글을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작성한 가족 구성원의 프로필 사진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색상과 작성시간이 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내용으로 보여진다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810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댓글을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작성하는 사람의 프로필 사진이다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76056" y="231163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65287" y="461837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129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8384" y="179570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404" y="5955992"/>
            <a:ext cx="4869432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716016" y="229549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25327" y="579441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2268" y="582303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10562" y="58266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49924" y="58266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user\Desktop\그림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612" y="764704"/>
            <a:ext cx="2002928" cy="85649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>
            <a:stCxn id="13" idx="2"/>
            <a:endCxn id="1027" idx="2"/>
          </p:cNvCxnSpPr>
          <p:nvPr/>
        </p:nvCxnSpPr>
        <p:spPr>
          <a:xfrm flipV="1">
            <a:off x="4896036" y="1621194"/>
            <a:ext cx="360040" cy="9995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832228" y="218355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8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6345088" cy="6055867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732989"/>
              </p:ext>
            </p:extLst>
          </p:nvPr>
        </p:nvGraphicFramePr>
        <p:xfrm>
          <a:off x="25400" y="44624"/>
          <a:ext cx="9118600" cy="6649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Web_UC016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가족일기를 보다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Web_UC016_#1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dirty="0" smtClean="0"/>
                        <a:t>에서 일기장 메뉴의 가족 일기장 클릭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2309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일기에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댓글을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작성할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수 있는 공간이다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230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댓글에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이모티콘을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추가한다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230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입력한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댓글과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사용자 정보를 서버로 전송하여 추가한다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230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10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일기장이 작성된 날짜를 서버로부터 받아온다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일기장 상세 정보를 서버로부터 받아와서 화면에 출력한다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76056" y="231163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65287" y="461837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129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06107" y="179570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404" y="5955992"/>
            <a:ext cx="4869432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716016" y="229549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25327" y="579441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2268" y="582303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10562" y="58266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49924" y="58266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user\Desktop\그림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612" y="764704"/>
            <a:ext cx="2002928" cy="85649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>
            <a:stCxn id="13" idx="2"/>
            <a:endCxn id="1027" idx="2"/>
          </p:cNvCxnSpPr>
          <p:nvPr/>
        </p:nvCxnSpPr>
        <p:spPr>
          <a:xfrm flipV="1">
            <a:off x="4896036" y="1621194"/>
            <a:ext cx="360040" cy="9995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740631" y="21411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16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6345088" cy="5911852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698223"/>
              </p:ext>
            </p:extLst>
          </p:nvPr>
        </p:nvGraphicFramePr>
        <p:xfrm>
          <a:off x="25400" y="44624"/>
          <a:ext cx="9118600" cy="6814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92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Web_UC016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가족일기 자신파트 수정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263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Web_UC016_#2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dirty="0" smtClean="0"/>
                        <a:t>에서 수정 선택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43712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오버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시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아이콘이 사진추가라는 글씨로 바뀐다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클라이언트의 컴퓨터로부터 사진을 받아와 내용에 추가한다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371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</a:rPr>
                        <a:t>마우스 오버</a:t>
                      </a:r>
                      <a:r>
                        <a:rPr lang="ko-KR" altLang="en-US" sz="115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150" kern="100" dirty="0" smtClean="0">
                          <a:effectLst/>
                        </a:rPr>
                        <a:t>시</a:t>
                      </a:r>
                      <a:r>
                        <a:rPr lang="en-US" altLang="ko-KR" sz="1150" kern="100" dirty="0" smtClean="0">
                          <a:effectLst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</a:rPr>
                        <a:t>아이콘이 돌아가기라는 글씨로 바뀐다</a:t>
                      </a:r>
                      <a:r>
                        <a:rPr lang="en-US" altLang="ko-KR" sz="115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150" kern="100" dirty="0" smtClean="0">
                          <a:effectLst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</a:rPr>
                        <a:t>현재 작업을 모두 취소하고 가족일기장 목록으로 이동한다</a:t>
                      </a:r>
                      <a:r>
                        <a:rPr lang="en-US" altLang="ko-KR" sz="115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371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오버 시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아이콘이 확인이라는 글씨로 바뀐다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유효성을 검증하고 서버에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가족 일기 개인 파트 정보를 전송하여 수정한다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가족일기장 목록으로 이동한다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54371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현재 수행 중이던 작업을 취소하고 클릭한 일기의 상세 정보를 서버로부터 받는다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가족일기장 목록으로 이동한다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6169695" y="607175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31624" y="56612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46446" y="604628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7" name="Picture 3" descr="C:\Users\user\Desktop\그림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435" y="3409702"/>
            <a:ext cx="2664294" cy="108585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/>
          <p:cNvCxnSpPr>
            <a:stCxn id="7" idx="2"/>
            <a:endCxn id="3" idx="0"/>
          </p:cNvCxnSpPr>
          <p:nvPr/>
        </p:nvCxnSpPr>
        <p:spPr>
          <a:xfrm>
            <a:off x="4916582" y="4495560"/>
            <a:ext cx="1433133" cy="15761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user\Desktop\그림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0" y="4657356"/>
            <a:ext cx="2750640" cy="102748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/>
          <p:cNvCxnSpPr>
            <a:stCxn id="9" idx="3"/>
            <a:endCxn id="3" idx="0"/>
          </p:cNvCxnSpPr>
          <p:nvPr/>
        </p:nvCxnSpPr>
        <p:spPr>
          <a:xfrm>
            <a:off x="5050920" y="5171099"/>
            <a:ext cx="1298795" cy="900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51520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6345088" cy="5911852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952075"/>
              </p:ext>
            </p:extLst>
          </p:nvPr>
        </p:nvGraphicFramePr>
        <p:xfrm>
          <a:off x="25400" y="44624"/>
          <a:ext cx="9118600" cy="6814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92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Web_UC016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가족일기 자신파트 수정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26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Web_UC016_#2</a:t>
                      </a:r>
                      <a:r>
                        <a:rPr lang="ko-KR" altLang="en-US" sz="1500" dirty="0" smtClean="0"/>
                        <a:t>에서 수정 선택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58283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</a:t>
                      </a:r>
                      <a:r>
                        <a:rPr lang="ko-KR" altLang="en-US" sz="115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오버시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아이콘이 사진추가라는 글씨로 바뀐다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클라이언트의 컴퓨터로부터 사진을 받아와 내용에 추가한다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이미지는 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jpg, </a:t>
                      </a:r>
                      <a:r>
                        <a:rPr lang="en-US" altLang="ko-KR" sz="115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png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형태의 파일만 가능하며 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100mb </a:t>
                      </a: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이하만 첨부 가능하다</a:t>
                      </a:r>
                      <a:endParaRPr lang="en-US" altLang="ko-KR" sz="11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5828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열기 버튼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사용자가 이미지를 선택하고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열기 버튼 클릭 시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이미지의 유효성을 검사 한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후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파일을 첨부한다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1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828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취소 버튼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이미지 첨부를 취소한다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731624" y="56612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7"/>
          <a:stretch/>
        </p:blipFill>
        <p:spPr bwMode="auto">
          <a:xfrm>
            <a:off x="719571" y="799467"/>
            <a:ext cx="5172953" cy="288032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직선 연결선 19"/>
          <p:cNvCxnSpPr>
            <a:stCxn id="19" idx="2"/>
          </p:cNvCxnSpPr>
          <p:nvPr/>
        </p:nvCxnSpPr>
        <p:spPr>
          <a:xfrm flipH="1">
            <a:off x="1933944" y="3679787"/>
            <a:ext cx="1372104" cy="19814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345" y="4581128"/>
            <a:ext cx="2263495" cy="990731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 descr="C:\Users\user\Desktop\그림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112" y="5627542"/>
            <a:ext cx="2263495" cy="956057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/>
          <p:cNvCxnSpPr>
            <a:stCxn id="13" idx="2"/>
            <a:endCxn id="21" idx="0"/>
          </p:cNvCxnSpPr>
          <p:nvPr/>
        </p:nvCxnSpPr>
        <p:spPr>
          <a:xfrm flipH="1">
            <a:off x="3872093" y="3950746"/>
            <a:ext cx="1131747" cy="6303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3" idx="2"/>
            <a:endCxn id="22" idx="0"/>
          </p:cNvCxnSpPr>
          <p:nvPr/>
        </p:nvCxnSpPr>
        <p:spPr>
          <a:xfrm>
            <a:off x="5003840" y="3950746"/>
            <a:ext cx="180020" cy="1676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823820" y="362546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73141" y="36254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2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6345088" cy="6055867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39413"/>
              </p:ext>
            </p:extLst>
          </p:nvPr>
        </p:nvGraphicFramePr>
        <p:xfrm>
          <a:off x="25400" y="44624"/>
          <a:ext cx="9118600" cy="68569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0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Web_UC016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_#5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가족일기를 보다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757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Web_UC016_#3</a:t>
                      </a:r>
                      <a:r>
                        <a:rPr lang="ko-KR" altLang="en-US" sz="1500" kern="10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 확인 선택 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74217">
                <a:tc rowSpan="9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일기 작성 버튼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가족일기장 목록으로 이동한다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이미 작성했다면 수정하기로 이동한다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가족일기장 수정으로 이동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1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851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</a:rPr>
                        <a:t>수정하기 버튼 클릭 시</a:t>
                      </a:r>
                      <a:r>
                        <a:rPr lang="en-US" altLang="ko-KR" sz="1150" kern="100" dirty="0" smtClean="0">
                          <a:effectLst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</a:rPr>
                        <a:t>서버에서 개인 파트 일기 정보를 받아와 </a:t>
                      </a:r>
                      <a:r>
                        <a:rPr lang="ko-KR" altLang="en-US" sz="1150" kern="100" dirty="0" err="1" smtClean="0">
                          <a:effectLst/>
                        </a:rPr>
                        <a:t>기족일기장</a:t>
                      </a:r>
                      <a:r>
                        <a:rPr lang="ko-KR" altLang="en-US" sz="1150" kern="100" dirty="0" smtClean="0">
                          <a:effectLst/>
                        </a:rPr>
                        <a:t> 수정화면으로 이동한다</a:t>
                      </a:r>
                      <a:r>
                        <a:rPr lang="en-US" altLang="ko-KR" sz="1150" kern="100" dirty="0" smtClean="0">
                          <a:effectLst/>
                        </a:rPr>
                        <a:t>.</a:t>
                      </a:r>
                      <a:r>
                        <a:rPr lang="ko-KR" altLang="en-US" sz="1150" kern="100" dirty="0" smtClean="0">
                          <a:effectLst/>
                        </a:rPr>
                        <a:t>본인이 작성한 글에서만 가능하다</a:t>
                      </a:r>
                      <a:r>
                        <a:rPr lang="en-US" altLang="ko-KR" sz="115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83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삭제하기 버튼 클릭 시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가족일기장 삭제하기로 이동한다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본인이 작성한 글에서만 가능하다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710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글을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작성한 가족 구성원의 프로필 사진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색상과 내용으로 보여진다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40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댓글을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작성하는 사람의 프로필 사진이다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43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일기에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댓글을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작성할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수 있는 공간이다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43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댓글에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이모티콘을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추가한다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710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입력한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댓글과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사용자 정보를 서버로 전송하여 추가한다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28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일기장이 작성된 날짜를 서버로부터 받아온다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일기장 상세 정보를 서버로부터 받아와서 화면에 출력한다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76056" y="231163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65287" y="461837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129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32228" y="21328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404" y="5955992"/>
            <a:ext cx="4869432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716016" y="229549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25327" y="579441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2268" y="582303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10562" y="58266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49924" y="58266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user\Desktop\그림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612" y="764704"/>
            <a:ext cx="2002928" cy="85649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>
            <a:stCxn id="13" idx="2"/>
            <a:endCxn id="1027" idx="2"/>
          </p:cNvCxnSpPr>
          <p:nvPr/>
        </p:nvCxnSpPr>
        <p:spPr>
          <a:xfrm flipV="1">
            <a:off x="4896036" y="1621194"/>
            <a:ext cx="360040" cy="9995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9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681</Words>
  <Application>Microsoft Office PowerPoint</Application>
  <PresentationFormat>화면 슬라이드 쇼(4:3)</PresentationFormat>
  <Paragraphs>164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장한별</cp:lastModifiedBy>
  <cp:revision>178</cp:revision>
  <cp:lastPrinted>2015-07-19T15:54:00Z</cp:lastPrinted>
  <dcterms:created xsi:type="dcterms:W3CDTF">2015-07-17T06:39:48Z</dcterms:created>
  <dcterms:modified xsi:type="dcterms:W3CDTF">2015-07-20T06:12:32Z</dcterms:modified>
</cp:coreProperties>
</file>