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2" r:id="rId4"/>
    <p:sldId id="257" r:id="rId5"/>
    <p:sldId id="258" r:id="rId6"/>
    <p:sldId id="260" r:id="rId7"/>
    <p:sldId id="25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96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5D4A-BEAB-46E5-A5A0-08006708CB12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5348-7D37-41B6-BE04-581E4DE99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9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5D4A-BEAB-46E5-A5A0-08006708CB12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5348-7D37-41B6-BE04-581E4DE99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2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5D4A-BEAB-46E5-A5A0-08006708CB12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5348-7D37-41B6-BE04-581E4DE99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06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5D4A-BEAB-46E5-A5A0-08006708CB12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5348-7D37-41B6-BE04-581E4DE99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20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5D4A-BEAB-46E5-A5A0-08006708CB12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5348-7D37-41B6-BE04-581E4DE99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33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5D4A-BEAB-46E5-A5A0-08006708CB12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5348-7D37-41B6-BE04-581E4DE99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93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5D4A-BEAB-46E5-A5A0-08006708CB12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5348-7D37-41B6-BE04-581E4DE99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18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5D4A-BEAB-46E5-A5A0-08006708CB12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5348-7D37-41B6-BE04-581E4DE99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15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5D4A-BEAB-46E5-A5A0-08006708CB12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5348-7D37-41B6-BE04-581E4DE99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40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5D4A-BEAB-46E5-A5A0-08006708CB12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5348-7D37-41B6-BE04-581E4DE99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07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5D4A-BEAB-46E5-A5A0-08006708CB12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5348-7D37-41B6-BE04-581E4DE99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11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45D4A-BEAB-46E5-A5A0-08006708CB12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35348-7D37-41B6-BE04-581E4DE99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84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83988"/>
              </p:ext>
            </p:extLst>
          </p:nvPr>
        </p:nvGraphicFramePr>
        <p:xfrm>
          <a:off x="166003" y="116632"/>
          <a:ext cx="8726479" cy="64816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 App_UC015_#1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홈 보기</a:t>
                      </a:r>
                      <a:endParaRPr lang="ko-KR" altLang="en-US" sz="18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 </a:t>
                      </a:r>
                      <a:r>
                        <a:rPr lang="en-US" altLang="ko-KR" sz="1400" kern="100" dirty="0" smtClean="0">
                          <a:effectLst/>
                        </a:rPr>
                        <a:t>App_UC002_#1</a:t>
                      </a:r>
                      <a:r>
                        <a:rPr lang="en-US" altLang="ko-KR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 버튼 클릭</a:t>
                      </a:r>
                      <a:endParaRPr lang="ko-KR" altLang="ko-KR" sz="14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28135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</a:rPr>
                        <a:t>홈보기</a:t>
                      </a:r>
                      <a:r>
                        <a:rPr lang="ko-KR" altLang="en-US" sz="1200" kern="100" dirty="0" smtClean="0">
                          <a:effectLst/>
                        </a:rPr>
                        <a:t> 버튼을 클릭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가족프로필 정보를 읽어온다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가족 프로필을 클릭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 프로필 화면을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제공하다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사랑의 우체통 버튼을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클릭하면 편지정보를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읽어와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제공한다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콕콕 버튼을 클릭하면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콕콕 서비스 화면이 제공된다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일기장 버튼을 클릭하면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일기장 정보가 제공되고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기본으로 개인일기 정보를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서버로부터 읽어와서 제공한다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JavaPro\Desktop\UI자료\Description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822760"/>
            <a:ext cx="2925853" cy="590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609128" y="141277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429940"/>
              </p:ext>
            </p:extLst>
          </p:nvPr>
        </p:nvGraphicFramePr>
        <p:xfrm>
          <a:off x="166003" y="116632"/>
          <a:ext cx="8726479" cy="6624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App_UC015_#2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개인일기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App_UC015_#1</a:t>
                      </a:r>
                      <a:r>
                        <a:rPr lang="ko-KR" altLang="en-US" sz="1200" kern="100" dirty="0" smtClean="0">
                          <a:effectLst/>
                        </a:rPr>
                        <a:t>에서 일기장 버튼 클릭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개인일기 버튼을 클릭하면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서버로부터 개인일기 목록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정보를 불러와 제공한다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체크박스를 클릭하여 삭제할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일기를 선택할 수 있다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제목을 클릭하면 개인일정상세보기 화면을 제공한다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체크 박스 선택 후 삭제 버튼을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클릭하면 삭제가 진행되고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서버로 삭제 정보가 전송된다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개인일기 작성하기 버튼을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클릭하면 개인일기를 작성할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수 있다</a:t>
                      </a:r>
                      <a:r>
                        <a:rPr lang="en-US" altLang="ko-KR" sz="11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가족일기 버튼을 클릭하면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서버로부터 가족일기 목록을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읽어와 제공한다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JavaPro\Desktop\UI자료\Description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57" y="997124"/>
            <a:ext cx="2769157" cy="559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2361558" y="261828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43535" y="414526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84414" y="414161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99592" y="220486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19572" y="273900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72398" y="220486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52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977004"/>
              </p:ext>
            </p:extLst>
          </p:nvPr>
        </p:nvGraphicFramePr>
        <p:xfrm>
          <a:off x="166003" y="116632"/>
          <a:ext cx="8726479" cy="6724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App_UC015_#3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가족일기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kumimoji="0" lang="en-US" altLang="ko-KR" sz="18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App_UC015_#2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가족일기 버튼 클릭</a:t>
                      </a:r>
                      <a:endParaRPr kumimoji="0" lang="ko-KR" altLang="ko-KR" sz="12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가족일기 버튼을 클릭하면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서버로부터 가족일기정보 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목록을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dirty="0" smtClean="0"/>
                        <a:t>불러온다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해당 가족 일기를 선택하면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가족일기상세보기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화면을 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제공한다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가족일기 추가 버튼을 클릭하면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baseline="0" dirty="0" smtClean="0"/>
                        <a:t>가족일기 생성 화면을</a:t>
                      </a:r>
                      <a:endParaRPr lang="en-US" altLang="ko-KR" sz="1100" baseline="0" dirty="0" smtClean="0"/>
                    </a:p>
                    <a:p>
                      <a:r>
                        <a:rPr lang="ko-KR" altLang="en-US" sz="1100" baseline="0" dirty="0" smtClean="0"/>
                        <a:t>제공한다</a:t>
                      </a:r>
                      <a:endParaRPr lang="ko-KR" altLang="en-US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3-1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당일의 가족일기가 작성되어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있지 않으면 가족일기가 생성된다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3-2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당일의 가족일기가 작성되어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있으면 상세보기를 한 다음에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가족일기를 추가한다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당일의 가족일기가 작성되어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있는 경우에 작성하기 버튼을 클릭하면 오류메시지가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제공된다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JavaPro\Desktop\UI자료\Description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30" y="844565"/>
            <a:ext cx="2925570" cy="591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2293207" y="392757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05134" y="275286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35114" y="207630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99723" y="2915507"/>
            <a:ext cx="2869914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오늘의 가족일기가 이미 생성되었습니다</a:t>
            </a:r>
            <a:endParaRPr lang="ko-KR" altLang="en-US" sz="1100" dirty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3091156" y="3244528"/>
            <a:ext cx="1434957" cy="8456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006402" y="274912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5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380334"/>
              </p:ext>
            </p:extLst>
          </p:nvPr>
        </p:nvGraphicFramePr>
        <p:xfrm>
          <a:off x="166003" y="116632"/>
          <a:ext cx="8726479" cy="670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2113383"/>
                <a:gridCol w="2062578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App_UC015_#4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가족일기 상세보기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1400" kern="100" dirty="0" smtClean="0">
                          <a:effectLst/>
                        </a:rPr>
                        <a:t>App_UC015_#3</a:t>
                      </a:r>
                      <a:r>
                        <a:rPr lang="ko-KR" altLang="en-US" sz="1400" kern="100" dirty="0" smtClean="0">
                          <a:effectLst/>
                        </a:rPr>
                        <a:t>에서</a:t>
                      </a:r>
                      <a:r>
                        <a:rPr lang="en-US" altLang="ko-KR" sz="1400" kern="100" dirty="0" smtClean="0">
                          <a:effectLst/>
                        </a:rPr>
                        <a:t> </a:t>
                      </a:r>
                      <a:r>
                        <a:rPr lang="ko-KR" altLang="en-US" sz="1400" kern="100" dirty="0" smtClean="0">
                          <a:effectLst/>
                        </a:rPr>
                        <a:t>하나의 가족일기 클릭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가족 일기의 내용을 서버로부터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불러와 제공한다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 smtClean="0"/>
                        <a:t>댓글의</a:t>
                      </a:r>
                      <a:r>
                        <a:rPr lang="ko-KR" altLang="en-US" sz="1100" dirty="0" smtClean="0"/>
                        <a:t> 내용을 작성한다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작성 버튼을 클릭하면 서버로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err="1" smtClean="0"/>
                        <a:t>댓글의</a:t>
                      </a:r>
                      <a:r>
                        <a:rPr lang="ko-KR" altLang="en-US" sz="1100" dirty="0" smtClean="0"/>
                        <a:t> 내용이 전송되어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저장된다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버튼을 클릭하면 본인이 작성한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내용에 한하여 삭제가 가능하다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삭제 내용이 서버로 전송된다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수정 버튼을 클릭하면 본인이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작성한 내용에 한하여 수정이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가능하다</a:t>
                      </a:r>
                      <a:r>
                        <a:rPr lang="en-US" altLang="ko-KR" sz="1100" baseline="0" dirty="0" smtClean="0"/>
                        <a:t>. </a:t>
                      </a:r>
                      <a:r>
                        <a:rPr lang="ko-KR" altLang="en-US" sz="1100" baseline="0" dirty="0" smtClean="0"/>
                        <a:t>수정 내용이 서버로 전송된다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가족일기작성하기 버튼을 클릭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하며 가족일기의 일부분으로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내용을 작성할 수 있다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작성한 내용이 서버로 전송된다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작성날짜 정보를 제공한다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JavaPro\Desktop\UI자료\Description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836" y="752621"/>
            <a:ext cx="2944824" cy="594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1301528" y="184482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53576" y="342347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49088" y="530120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74248" y="531061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3596" y="532331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97977" y="357670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66640" y="161664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18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953015"/>
              </p:ext>
            </p:extLst>
          </p:nvPr>
        </p:nvGraphicFramePr>
        <p:xfrm>
          <a:off x="166003" y="116632"/>
          <a:ext cx="8726479" cy="6696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App_UC015_#5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가족일기작성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App_UC015_#4</a:t>
                      </a:r>
                      <a:r>
                        <a:rPr lang="ko-KR" altLang="en-US" sz="1200" kern="100" dirty="0" smtClean="0">
                          <a:effectLst/>
                        </a:rPr>
                        <a:t>에서 작성하기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 버튼 클릭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가족일기 작성하기에서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가족일기 중 자신의 일기 작성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부분을 작성할 수 있다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버튼을 클릭하여 이미지를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추가할 수 있다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이미지는 </a:t>
                      </a:r>
                      <a:r>
                        <a:rPr lang="en-US" altLang="ko-KR" sz="1100" dirty="0" smtClean="0"/>
                        <a:t>.jpg</a:t>
                      </a:r>
                      <a:r>
                        <a:rPr lang="ko-KR" altLang="en-US" sz="1100" dirty="0" smtClean="0"/>
                        <a:t>와 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en-US" altLang="ko-KR" sz="1100" dirty="0" err="1" smtClean="0"/>
                        <a:t>png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ko-KR" altLang="en-US" sz="1100" baseline="0" dirty="0" err="1" smtClean="0"/>
                        <a:t>확장자를</a:t>
                      </a:r>
                      <a:endParaRPr lang="en-US" altLang="ko-KR" sz="1100" baseline="0" dirty="0" smtClean="0"/>
                    </a:p>
                    <a:p>
                      <a:r>
                        <a:rPr lang="ko-KR" altLang="en-US" sz="1100" baseline="0" dirty="0" smtClean="0"/>
                        <a:t>지원한다 </a:t>
                      </a:r>
                      <a:r>
                        <a:rPr lang="en-US" altLang="ko-KR" sz="1100" baseline="0" dirty="0" smtClean="0"/>
                        <a:t>100MB </a:t>
                      </a:r>
                      <a:r>
                        <a:rPr lang="ko-KR" altLang="en-US" sz="1100" baseline="0" dirty="0" smtClean="0"/>
                        <a:t>이하만 </a:t>
                      </a:r>
                      <a:endParaRPr lang="en-US" altLang="ko-KR" sz="1100" baseline="0" dirty="0" smtClean="0"/>
                    </a:p>
                    <a:p>
                      <a:r>
                        <a:rPr lang="ko-KR" altLang="en-US" sz="1100" baseline="0" dirty="0" smtClean="0"/>
                        <a:t>가능하다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2-1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이미지는 클라이언트의 디바이스에서 제공한다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완료 버튼을 클릭하면 작성한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내용이 서버로 전송되어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저장된다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작성 날짜는 현재 날짜와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시간을 기준으로 시스템이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내부적으로 자동 생성한다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30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2530" name="Picture 2" descr="C:\Users\JavaPro\Desktop\UI자료\Description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2892227" cy="584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2336814" y="328498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87624" y="153816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0958" y="170080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95536" y="328498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JavaPro\Desktop\UI자료\Description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450" y="2726263"/>
            <a:ext cx="2186852" cy="144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3351631" y="256362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09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355"/>
              </p:ext>
            </p:extLst>
          </p:nvPr>
        </p:nvGraphicFramePr>
        <p:xfrm>
          <a:off x="166003" y="116632"/>
          <a:ext cx="8726479" cy="6624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App_UC015_#6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가족일기작성 오류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App_UC015_#5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</a:rPr>
                        <a:t>에서</a:t>
                      </a:r>
                      <a:r>
                        <a:rPr lang="en-US" altLang="ko-KR" sz="1200" kern="100" dirty="0" smtClean="0">
                          <a:effectLst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</a:rPr>
                        <a:t>오류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내용은 필수 입력 사항이므로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내용을 입력하지 않으면 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오류 메시지를 전달한다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1-1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내용은 </a:t>
                      </a:r>
                      <a:r>
                        <a:rPr lang="en-US" altLang="ko-KR" sz="1100" dirty="0" smtClean="0"/>
                        <a:t>2000</a:t>
                      </a:r>
                      <a:r>
                        <a:rPr lang="ko-KR" altLang="en-US" sz="1100" dirty="0" smtClean="0"/>
                        <a:t>자 내로 작성해야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하므로 </a:t>
                      </a:r>
                      <a:r>
                        <a:rPr lang="en-US" altLang="ko-KR" sz="1100" dirty="0" smtClean="0"/>
                        <a:t>2000</a:t>
                      </a:r>
                      <a:r>
                        <a:rPr lang="ko-KR" altLang="en-US" sz="1100" dirty="0" smtClean="0"/>
                        <a:t>자가 넘을 경우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오류 메시지를 전달한다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.jpg, .</a:t>
                      </a:r>
                      <a:r>
                        <a:rPr lang="en-US" altLang="ko-KR" sz="1100" dirty="0" err="1" smtClean="0"/>
                        <a:t>png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이외에 파일 </a:t>
                      </a:r>
                      <a:r>
                        <a:rPr lang="ko-KR" altLang="en-US" sz="1100" dirty="0" err="1" smtClean="0"/>
                        <a:t>확장자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선택을 사용자가 했을 경우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오류 메시지를 전달한다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2-1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이미지는 가족 구성원당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하나씩만 가족일기에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추가할 수 있다</a:t>
                      </a:r>
                      <a:r>
                        <a:rPr lang="en-US" altLang="ko-KR" sz="1100" baseline="0" smtClean="0"/>
                        <a:t>.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2530" name="Picture 2" descr="C:\Users\JavaPro\Desktop\UI자료\Description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2892227" cy="584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293984" y="4797152"/>
            <a:ext cx="270073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지원하지 않는 이미지 </a:t>
            </a:r>
            <a:r>
              <a:rPr lang="ko-KR" altLang="en-US" sz="1100" dirty="0" err="1" smtClean="0"/>
              <a:t>확장자입니다</a:t>
            </a:r>
            <a:endParaRPr lang="ko-KR" altLang="en-US" sz="11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897577" y="2204864"/>
            <a:ext cx="270073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내용을 입력하지 않았습니다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2113964" y="462423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17557" y="203194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897577" y="2708920"/>
            <a:ext cx="270073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내용은 </a:t>
            </a:r>
            <a:r>
              <a:rPr lang="en-US" altLang="ko-KR" sz="1100" dirty="0" smtClean="0"/>
              <a:t>2000</a:t>
            </a:r>
            <a:r>
              <a:rPr lang="ko-KR" altLang="en-US" sz="1100" dirty="0" smtClean="0"/>
              <a:t>자 이내로 작성해야 합니다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122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864465"/>
              </p:ext>
            </p:extLst>
          </p:nvPr>
        </p:nvGraphicFramePr>
        <p:xfrm>
          <a:off x="166003" y="116632"/>
          <a:ext cx="8726479" cy="6624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2113383"/>
                <a:gridCol w="2062578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App_UC015_#7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가족일기 상세보기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1400" kern="100" dirty="0" smtClean="0">
                          <a:effectLst/>
                        </a:rPr>
                        <a:t>App_UC015_#5</a:t>
                      </a:r>
                      <a:r>
                        <a:rPr lang="ko-KR" altLang="en-US" sz="1400" kern="100" dirty="0" smtClean="0">
                          <a:effectLst/>
                        </a:rPr>
                        <a:t>에서 </a:t>
                      </a:r>
                      <a:r>
                        <a:rPr lang="ko-KR" altLang="en-US" sz="1400" kern="100" smtClean="0">
                          <a:effectLst/>
                        </a:rPr>
                        <a:t>완료 버튼</a:t>
                      </a:r>
                      <a:endParaRPr lang="ko-KR" altLang="ko-KR" sz="14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가족 일기의 내용 중 개인이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작성한 내용이 가족 일기에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추가되었다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1506" name="Picture 2" descr="C:\Users\JavaPro\Desktop\UI자료\Description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741" y="764704"/>
            <a:ext cx="2944813" cy="59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1482310" y="256490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22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510</Words>
  <Application>Microsoft Office PowerPoint</Application>
  <PresentationFormat>화면 슬라이드 쇼(4:3)</PresentationFormat>
  <Paragraphs>245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JavaPro</cp:lastModifiedBy>
  <cp:revision>13</cp:revision>
  <dcterms:created xsi:type="dcterms:W3CDTF">2015-07-20T01:46:43Z</dcterms:created>
  <dcterms:modified xsi:type="dcterms:W3CDTF">2015-07-20T07:09:29Z</dcterms:modified>
</cp:coreProperties>
</file>