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6" r:id="rId2"/>
    <p:sldId id="327" r:id="rId3"/>
    <p:sldId id="322" r:id="rId4"/>
    <p:sldId id="323" r:id="rId5"/>
    <p:sldId id="324" r:id="rId6"/>
    <p:sldId id="325" r:id="rId7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6818" autoAdjust="0"/>
  </p:normalViewPr>
  <p:slideViewPr>
    <p:cSldViewPr>
      <p:cViewPr varScale="1">
        <p:scale>
          <a:sx n="88" d="100"/>
          <a:sy n="88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E1FDF0B-1618-4BAF-BB46-D1D62D0A6A33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1A2C58E9-B4EC-4095-992A-98E3C8D64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91575"/>
              </p:ext>
            </p:extLst>
          </p:nvPr>
        </p:nvGraphicFramePr>
        <p:xfrm>
          <a:off x="25400" y="44625"/>
          <a:ext cx="9118600" cy="6709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 smtClean="0">
                          <a:effectLst/>
                        </a:rPr>
                        <a:t>App_UC015_#1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Web_UC002_#1</a:t>
                      </a:r>
                      <a:r>
                        <a:rPr lang="ko-KR" altLang="en-US" sz="1500" dirty="0" smtClean="0"/>
                        <a:t>에서 로그인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000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</a:t>
                      </a:r>
                      <a:r>
                        <a:rPr lang="ko-KR" altLang="en-US" sz="1200" kern="100" dirty="0" smtClean="0">
                          <a:effectLst/>
                        </a:rPr>
                        <a:t>위로 올리면 상세내용이 표시되고 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이웃 홈에 대한 정보를 받아오고 </a:t>
                      </a:r>
                      <a:r>
                        <a:rPr lang="ko-KR" altLang="en-US" sz="1200" kern="100" dirty="0" smtClean="0">
                          <a:effectLst/>
                        </a:rPr>
                        <a:t>이웃 </a:t>
                      </a:r>
                      <a:r>
                        <a:rPr lang="ko-KR" altLang="en-US" sz="1200" kern="100" dirty="0" smtClean="0">
                          <a:effectLst/>
                        </a:rPr>
                        <a:t>홈에 대한 정보를 볼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89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홈의 이름을 표시해준다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받아온다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구성원이 설정해 놓은 프로필 사진이 보여진다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795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3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일기장 메뉴를 선택하면 일기장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메뉴로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기본으로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일기장 목록이 제공된다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가장 최근에 작성한 개인 일기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내용이 클릭과 함께 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04" y="33756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2661" y="31062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71800" y="19533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48508"/>
              </p:ext>
            </p:extLst>
          </p:nvPr>
        </p:nvGraphicFramePr>
        <p:xfrm>
          <a:off x="25400" y="44624"/>
          <a:ext cx="9118600" cy="677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</a:t>
                      </a:r>
                      <a:r>
                        <a:rPr lang="en-US" altLang="ko-KR" sz="1500" spc="0" dirty="0" smtClean="0"/>
                        <a:t>ID</a:t>
                      </a:r>
                      <a:endParaRPr lang="ko-KR" altLang="en-US" sz="1500" spc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Web_UC015_#2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spc="0" dirty="0" smtClean="0"/>
                        <a:t>화면제목</a:t>
                      </a:r>
                      <a:endParaRPr lang="ko-KR" altLang="en-US" sz="1500" spc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개인일기를 보다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pc="0" dirty="0" smtClean="0"/>
                        <a:t>페이지경로 </a:t>
                      </a:r>
                      <a:r>
                        <a:rPr lang="en-US" altLang="ko-KR" sz="1500" spc="0" dirty="0" smtClean="0"/>
                        <a:t>: </a:t>
                      </a:r>
                      <a:r>
                        <a:rPr lang="en-US" altLang="ko-KR" sz="1500" spc="0" dirty="0" smtClean="0"/>
                        <a:t>Web_UC015_#1</a:t>
                      </a:r>
                      <a:r>
                        <a:rPr lang="ko-KR" altLang="en-US" sz="1500" spc="0" dirty="0" smtClean="0"/>
                        <a:t>에서 일기장 메뉴 클릭</a:t>
                      </a:r>
                      <a:endParaRPr lang="ko-KR" altLang="en-US" sz="1500" spc="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spc="0" dirty="0" smtClean="0"/>
                        <a:t>Description (</a:t>
                      </a:r>
                      <a:r>
                        <a:rPr lang="ko-KR" altLang="en-US" sz="1500" spc="0" dirty="0" smtClean="0"/>
                        <a:t>장한별</a:t>
                      </a:r>
                      <a:r>
                        <a:rPr lang="en-US" altLang="ko-KR" sz="1500" spc="0" dirty="0" smtClean="0"/>
                        <a:t>)</a:t>
                      </a:r>
                      <a:endParaRPr lang="ko-KR" altLang="en-US" sz="15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8020">
                <a:tc rowSpan="7" gridSpan="3">
                  <a:txBody>
                    <a:bodyPr/>
                    <a:lstStyle/>
                    <a:p>
                      <a:pPr latinLnBrk="1"/>
                      <a:endParaRPr lang="ko-KR" altLang="en-US" sz="1200" spc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1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서버로부터 개인 일기 </a:t>
                      </a:r>
                      <a:r>
                        <a:rPr lang="ko-KR" altLang="en-US" sz="1200" kern="100" spc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 목록을 받아온다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 </a:t>
                      </a:r>
                      <a:r>
                        <a:rPr lang="ko-KR" altLang="en-US" sz="1200" kern="100" spc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정보는 최근 날짜를 기준으로 </a:t>
                      </a: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정렬된다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5693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2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</a:rPr>
                        <a:t>일기 목록을 </a:t>
                      </a:r>
                      <a:r>
                        <a:rPr lang="ko-KR" altLang="en-US" sz="1200" kern="100" spc="0" dirty="0" err="1" smtClean="0">
                          <a:effectLst/>
                        </a:rPr>
                        <a:t>시간순으로</a:t>
                      </a:r>
                      <a:r>
                        <a:rPr lang="ko-KR" altLang="en-US" sz="1200" kern="100" spc="0" dirty="0" smtClean="0">
                          <a:effectLst/>
                        </a:rPr>
                        <a:t> 정렬하여 현재 맨 위에 있는 날짜보다 최신 일기의</a:t>
                      </a:r>
                      <a:r>
                        <a:rPr lang="ko-KR" altLang="en-US" sz="1200" kern="100" spc="0" baseline="0" dirty="0" smtClean="0">
                          <a:effectLst/>
                        </a:rPr>
                        <a:t> 일기 </a:t>
                      </a:r>
                      <a:r>
                        <a:rPr lang="ko-KR" altLang="en-US" sz="1200" kern="100" spc="0" baseline="0" dirty="0" err="1" smtClean="0">
                          <a:effectLst/>
                        </a:rPr>
                        <a:t>간략</a:t>
                      </a:r>
                      <a:r>
                        <a:rPr lang="ko-KR" altLang="en-US" sz="1200" kern="100" spc="0" baseline="0" dirty="0" smtClean="0">
                          <a:effectLst/>
                        </a:rPr>
                        <a:t> 정보를 받아온다</a:t>
                      </a:r>
                      <a:r>
                        <a:rPr lang="en-US" altLang="ko-KR" sz="1200" kern="100" spc="0" baseline="0" dirty="0" smtClean="0">
                          <a:effectLst/>
                        </a:rPr>
                        <a:t>. </a:t>
                      </a:r>
                      <a:r>
                        <a:rPr lang="ko-KR" altLang="en-US" sz="1200" kern="100" spc="0" dirty="0" smtClean="0">
                          <a:effectLst/>
                        </a:rPr>
                        <a:t>첫 번째에 있는 일기가 가장 최근에 작성한 일기일 경우 </a:t>
                      </a:r>
                      <a:r>
                        <a:rPr lang="ko-KR" altLang="en-US" sz="1200" kern="100" spc="0" dirty="0" smtClean="0">
                          <a:effectLst/>
                        </a:rPr>
                        <a:t>갱신되지 않는다</a:t>
                      </a:r>
                      <a:endParaRPr lang="en-US" altLang="ko-KR" sz="1200" kern="100" spc="0" dirty="0" smtClean="0">
                        <a:effectLst/>
                      </a:endParaRP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3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정보의 제목을 클릭하면 선택한 일기의 개인 일기 상세 정보를 서버로부터 받아온다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4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4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일기 목록을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시간순으로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정렬하여 그 다음 일기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정보를  서버로부터 받아온다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6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5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일기의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 목록에서 보이는 제목이다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56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6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 일기를 작성했을 당시의 서버로 </a:t>
                      </a:r>
                      <a:r>
                        <a:rPr lang="ko-KR" altLang="en-US" sz="1200" kern="100" spc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부터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받아온 시스템 시간이다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 의 형태이다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7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일기의 내용을 적는 부분으로 서버로부터 받아온 상세 정보의 내용이다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.(</a:t>
                      </a: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사진포함가능</a:t>
                      </a:r>
                      <a:r>
                        <a:rPr lang="en-US" altLang="ko-KR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en-US" altLang="ko-KR" sz="1200" kern="100" spc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072"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spc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0" dirty="0" smtClean="0"/>
                        <a:t>8</a:t>
                      </a:r>
                      <a:endParaRPr lang="ko-KR" altLang="en-US" sz="1200" spc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 버튼을 클릭하면</a:t>
                      </a:r>
                      <a:endParaRPr lang="en-US" altLang="ko-KR" sz="1200" kern="100" spc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가장 최근에 작성된 가족 일기가</a:t>
                      </a:r>
                      <a:r>
                        <a:rPr lang="ko-KR" altLang="en-US" sz="1200" kern="100" spc="0" baseline="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기본으로 제공되고 가족 일기 화면으로</a:t>
                      </a:r>
                      <a:r>
                        <a:rPr lang="en-US" altLang="ko-KR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spc="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endParaRPr lang="en-US" altLang="ko-KR" sz="1200" kern="100" spc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0" y="260843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21956" y="24635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5576" y="24635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4696" y="31409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54696" y="60932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05804" y="246357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1956" y="330360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9912" y="191683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09161"/>
              </p:ext>
            </p:extLst>
          </p:nvPr>
        </p:nvGraphicFramePr>
        <p:xfrm>
          <a:off x="25400" y="44624"/>
          <a:ext cx="9118600" cy="6472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Web_UC015_#3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Web_UC015_#2</a:t>
                      </a:r>
                      <a:r>
                        <a:rPr lang="ko-KR" altLang="en-US" sz="15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가족 일기장 버튼 클릭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72088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 작성 버튼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 가족 일기 중 개인 파트를 작성할 수 있다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작성했다면 수정하기로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785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</a:rPr>
                        <a:t>수정하기 버튼 클릭 시</a:t>
                      </a:r>
                      <a:r>
                        <a:rPr lang="en-US" altLang="ko-KR" sz="1150" kern="100" dirty="0" smtClean="0">
                          <a:effectLst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</a:rPr>
                        <a:t>서버에서 개인 파트 일기 정보를 받아와 </a:t>
                      </a:r>
                      <a:r>
                        <a:rPr lang="ko-KR" altLang="en-US" sz="1150" kern="100" dirty="0" smtClean="0">
                          <a:effectLst/>
                        </a:rPr>
                        <a:t>수정하기 화면으로 </a:t>
                      </a:r>
                      <a:r>
                        <a:rPr lang="ko-KR" altLang="en-US" sz="1150" kern="100" dirty="0" smtClean="0">
                          <a:effectLst/>
                        </a:rPr>
                        <a:t>이동한다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  <a:r>
                        <a:rPr lang="ko-KR" altLang="en-US" sz="1150" kern="100" dirty="0" smtClean="0">
                          <a:effectLst/>
                        </a:rPr>
                        <a:t>본인이 </a:t>
                      </a:r>
                      <a:r>
                        <a:rPr lang="ko-KR" altLang="en-US" sz="1150" kern="100" dirty="0" smtClean="0">
                          <a:effectLst/>
                        </a:rPr>
                        <a:t>작성한 글에서만 가능하다</a:t>
                      </a:r>
                      <a:r>
                        <a:rPr lang="en-US" altLang="ko-KR" sz="115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3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삭제하기 버튼 클릭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 화면으로 이동한다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본인이 작성한 글에서만 가능하다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글을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작성한 가족 구성원의 프로필 사진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색상과 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작성시간이 보여진다</a:t>
                      </a:r>
                      <a:endParaRPr lang="en-US" altLang="ko-KR" sz="115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4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작성하는 사람의 프로필 사진이다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일기에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작성할</a:t>
                      </a:r>
                      <a:r>
                        <a:rPr lang="ko-KR" altLang="en-US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수 있는 공간이다</a:t>
                      </a:r>
                      <a:r>
                        <a:rPr lang="en-US" altLang="ko-KR" sz="115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댓글에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이모티콘을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입력한 </a:t>
                      </a:r>
                      <a:r>
                        <a:rPr lang="ko-KR" altLang="en-US" sz="115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댓글과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사용자 정보를 서버로 전송하여 추가한다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28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일기장이 작성된 날짜를 서버로부터 받아온다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일기장 상세 정보를 서버로부터 받아와서 화면에 출력한다</a:t>
                      </a:r>
                      <a:r>
                        <a:rPr lang="en-US" altLang="ko-KR" sz="115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76056" y="23116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129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32228" y="213285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4" y="5955992"/>
            <a:ext cx="486943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716016" y="22954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2268" y="582303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10562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9924" y="58266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80456" y="4005063"/>
            <a:ext cx="4729507" cy="1807907"/>
          </a:xfrm>
          <a:prstGeom prst="rect">
            <a:avLst/>
          </a:prstGeom>
          <a:solidFill>
            <a:srgbClr val="DC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49222" y="274021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5327" y="57944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" y="1052736"/>
            <a:ext cx="6338535" cy="568863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17215"/>
              </p:ext>
            </p:extLst>
          </p:nvPr>
        </p:nvGraphicFramePr>
        <p:xfrm>
          <a:off x="25400" y="44624"/>
          <a:ext cx="9118600" cy="6804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655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Web_UC015_#4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 자신 파트 작성하기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553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Web_UC015_#3</a:t>
                      </a:r>
                      <a:r>
                        <a:rPr lang="ko-KR" altLang="en-US" sz="15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altLang="en-US" sz="15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 작성하기 버튼 클릭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2893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가족일기의 내용을 입력한다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공백포함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2000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글자까지 입력이 가능하다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1234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오버시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아이콘이 사진추가라는 글씨로 바뀐다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클라이언트의 컴퓨터로부터 사진을 받아와 내용에 추가한다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사진은 </a:t>
                      </a:r>
                      <a:r>
                        <a:rPr lang="en-US" altLang="ko-KR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jpg,png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형태의 파일만 가능하며 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100mb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이하만 첨부 가능하다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60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오버시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아이콘이 돌아가기라는 글씨로 바뀐다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현재 작업을 모두 취소하고 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Web_UC015_#3</a:t>
                      </a:r>
                      <a:r>
                        <a:rPr lang="ko-KR" altLang="en-US" sz="1200" kern="100" dirty="0" smtClean="0">
                          <a:effectLst/>
                        </a:rPr>
                        <a:t>으로 </a:t>
                      </a:r>
                      <a:r>
                        <a:rPr lang="ko-KR" altLang="en-US" sz="1200" kern="100" dirty="0" smtClean="0">
                          <a:effectLst/>
                        </a:rPr>
                        <a:t>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4841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오버시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아이콘이 확인이라는 글씨로 바뀐다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작업을 마치고 서버에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가족 일기 정보와 작성시간을 전송하여 추가한다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1060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현재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수행중이던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작업을 취소하고 클릭한 일기의 상세 정보를 서버로부터 받는다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Web_UC015_#3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이동한다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805028" y="53012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95970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24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4088" y="53012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35696" y="308435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" name="Picture 3" descr="C:\Users\user\Desktop\그림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35" y="3409702"/>
            <a:ext cx="2664294" cy="108585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>
            <a:stCxn id="20" idx="2"/>
            <a:endCxn id="3" idx="0"/>
          </p:cNvCxnSpPr>
          <p:nvPr/>
        </p:nvCxnSpPr>
        <p:spPr>
          <a:xfrm>
            <a:off x="4916582" y="4495560"/>
            <a:ext cx="1068466" cy="805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그림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84" y="5622782"/>
            <a:ext cx="2750640" cy="102748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>
            <a:stCxn id="1026" idx="3"/>
            <a:endCxn id="3" idx="2"/>
          </p:cNvCxnSpPr>
          <p:nvPr/>
        </p:nvCxnSpPr>
        <p:spPr>
          <a:xfrm flipV="1">
            <a:off x="5044624" y="5626485"/>
            <a:ext cx="940424" cy="51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" y="1052736"/>
            <a:ext cx="6338535" cy="568863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31037"/>
              </p:ext>
            </p:extLst>
          </p:nvPr>
        </p:nvGraphicFramePr>
        <p:xfrm>
          <a:off x="25400" y="44624"/>
          <a:ext cx="9118600" cy="6813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419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Web_UC015_#5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 자신 파트 작성하기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992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Web_UC015_#3</a:t>
                      </a:r>
                      <a:r>
                        <a:rPr lang="ko-KR" altLang="en-US" sz="15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altLang="en-US" sz="1500" kern="100" spc="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가족일기 작성하기 버튼 클릭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9117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 </a:t>
                      </a:r>
                      <a:r>
                        <a:rPr lang="ko-KR" altLang="en-US" sz="115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오버시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아이콘이 사진추가라는 글씨로 바뀐다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클라이언트의 컴퓨터로부터 사진을 받아와 내용에 추가한다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이미지는 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jpg, </a:t>
                      </a:r>
                      <a:r>
                        <a:rPr lang="en-US" altLang="ko-KR" sz="115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png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형태의 파일만 가능하며 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100mb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이하만 첨부 가능하다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9117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열기 버튼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이미지를 선택하고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열기 버튼 클릭 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이미지의 유효성을 검사 한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후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파일을 첨부한다</a:t>
                      </a:r>
                      <a:r>
                        <a:rPr lang="en-US" altLang="ko-KR" sz="115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9117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취소 버튼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이미지 첨부를 취소한다</a:t>
                      </a:r>
                      <a:r>
                        <a:rPr lang="en-US" altLang="ko-KR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753924" y="56612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14700" y="367978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64088" y="367978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7"/>
          <a:stretch/>
        </p:blipFill>
        <p:spPr bwMode="auto">
          <a:xfrm>
            <a:off x="719571" y="799467"/>
            <a:ext cx="5172953" cy="288032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연결선 20"/>
          <p:cNvCxnSpPr>
            <a:stCxn id="20" idx="2"/>
            <a:endCxn id="12" idx="0"/>
          </p:cNvCxnSpPr>
          <p:nvPr/>
        </p:nvCxnSpPr>
        <p:spPr>
          <a:xfrm flipH="1">
            <a:off x="1933944" y="3679787"/>
            <a:ext cx="1372104" cy="19814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05" y="4581127"/>
            <a:ext cx="2263495" cy="99073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 descr="C:\Users\user\Desktop\그림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93" y="5654379"/>
            <a:ext cx="2263495" cy="956057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/>
          <p:cNvCxnSpPr>
            <a:stCxn id="11" idx="2"/>
            <a:endCxn id="22" idx="0"/>
          </p:cNvCxnSpPr>
          <p:nvPr/>
        </p:nvCxnSpPr>
        <p:spPr>
          <a:xfrm flipH="1">
            <a:off x="3861453" y="4005064"/>
            <a:ext cx="1133267" cy="576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1" idx="2"/>
            <a:endCxn id="23" idx="0"/>
          </p:cNvCxnSpPr>
          <p:nvPr/>
        </p:nvCxnSpPr>
        <p:spPr>
          <a:xfrm>
            <a:off x="4994720" y="4005064"/>
            <a:ext cx="218621" cy="16493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6345088" cy="605586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52436"/>
              </p:ext>
            </p:extLst>
          </p:nvPr>
        </p:nvGraphicFramePr>
        <p:xfrm>
          <a:off x="25400" y="44624"/>
          <a:ext cx="9118600" cy="6722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0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Web_UC015_#6</a:t>
                      </a:r>
                      <a:endParaRPr lang="ko-KR" altLang="ko-KR" sz="1500" kern="100" spc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가족일기를 보다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dirty="0" smtClean="0"/>
                        <a:t>Web_UC015_#4</a:t>
                      </a:r>
                      <a:r>
                        <a:rPr lang="ko-KR" altLang="en-US" sz="1500" dirty="0" smtClean="0"/>
                        <a:t>에서 확인 버튼을 클릭 후 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74217">
                <a:tc rowSpan="9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일기 중 일부분이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5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추가되었음을 확인할 수 있다</a:t>
                      </a:r>
                      <a:endParaRPr lang="en-US" altLang="ko-KR" sz="115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7851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15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3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4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143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1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28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5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78384" y="45091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04" y="5955992"/>
            <a:ext cx="486943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751</Words>
  <Application>Microsoft Office PowerPoint</Application>
  <PresentationFormat>화면 슬라이드 쇼(4:3)</PresentationFormat>
  <Paragraphs>176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163</cp:revision>
  <cp:lastPrinted>2015-07-19T15:54:00Z</cp:lastPrinted>
  <dcterms:created xsi:type="dcterms:W3CDTF">2015-07-17T06:39:48Z</dcterms:created>
  <dcterms:modified xsi:type="dcterms:W3CDTF">2015-07-20T06:19:58Z</dcterms:modified>
</cp:coreProperties>
</file>