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4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6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3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9A42-FB05-4EC6-95A8-66D512E72CB1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2333-C19C-467F-A757-4F9193D9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00977"/>
              </p:ext>
            </p:extLst>
          </p:nvPr>
        </p:nvGraphicFramePr>
        <p:xfrm>
          <a:off x="166003" y="116632"/>
          <a:ext cx="8726479" cy="664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</a:t>
                      </a:r>
                      <a:r>
                        <a:rPr lang="en-US" altLang="ko-KR" sz="1800" kern="100" dirty="0" smtClean="0">
                          <a:effectLst/>
                        </a:rPr>
                        <a:t>App_UC002_#1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로그인성공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</a:t>
                      </a:r>
                      <a:r>
                        <a:rPr lang="ko-KR" altLang="en-US" sz="1500" kern="100" dirty="0" smtClean="0">
                          <a:effectLst/>
                        </a:rPr>
                        <a:t>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서버로부터 개인 프로필을 가져와서 개인 프로필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</a:t>
                      </a:r>
                      <a:r>
                        <a:rPr lang="ko-KR" altLang="en-US" sz="1500" kern="100" dirty="0" smtClean="0">
                          <a:effectLst/>
                        </a:rPr>
                        <a:t>버튼을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클릭하면 서버로부터 우체통 정보를 가져와 우체통 화면으로 이동한다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.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 화면이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서버로부터 일정을 받아와서 일정 화면으로 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249088" y="14847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vaPro\Desktop\UI자료\Descriptio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6" y="1101576"/>
            <a:ext cx="3114016" cy="57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89351"/>
              </p:ext>
            </p:extLst>
          </p:nvPr>
        </p:nvGraphicFramePr>
        <p:xfrm>
          <a:off x="166003" y="116632"/>
          <a:ext cx="8726479" cy="6552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51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일정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121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App_UC013_#1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버튼을 클릭</a:t>
                      </a:r>
                      <a:endParaRPr lang="en-US" altLang="ko-KR" sz="18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8153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기본값으로 오늘 날짜의 달력이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제공되고 오늘의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일정이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번과 같이 목록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38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클릭 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서버로부터 가족일정 정보를 받아와서 가족일정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203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달력의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일정추가화면으로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19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날짜의 일정을 서버로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받아와 목록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형태로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06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일정상세보기 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132793" y="25462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3904" y="365451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6527" y="47471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18887" y="22768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532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46280"/>
              </p:ext>
            </p:extLst>
          </p:nvPr>
        </p:nvGraphicFramePr>
        <p:xfrm>
          <a:off x="166003" y="116632"/>
          <a:ext cx="8726479" cy="6777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2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App_UC013_#2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5368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기본 값으로 오늘 날짜의 달력이 제공되고 가족들의 일정이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번과 같이 목록형태로 제공된다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3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가족일정추가하기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가족일정 추가하기 화면이 제공된다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3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날짜를 클릭하면 해당 날짜의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일정과 공유된 저녁메뉴를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서버로부터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3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번과 같이 해당 날짜를 클릭하면 서버로부터 불러온 저녁메뉴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및 가족 일정이 </a:t>
                      </a:r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 일정 클릭 시 서버로부터 가족 일정 상세 정보를 가져와 가족 일정 상세 보기 화면으로 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53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저녁메뉴공유하기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저녁메뉴 공유 화면이 </a:t>
                      </a:r>
                      <a:r>
                        <a:rPr lang="ko-KR" altLang="en-US" sz="1100" baseline="0" dirty="0" smtClean="0"/>
                        <a:t>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3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클릭한 날에 일정이 존재하지 않을 경우 </a:t>
                      </a:r>
                      <a:r>
                        <a:rPr lang="en-US" altLang="ko-KR" sz="1100" baseline="0" dirty="0" smtClean="0"/>
                        <a:t>Toast </a:t>
                      </a:r>
                      <a:r>
                        <a:rPr lang="ko-KR" altLang="en-US" sz="1100" baseline="0" dirty="0" smtClean="0"/>
                        <a:t>메시지가 제공된다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5" y="1010546"/>
            <a:ext cx="2851596" cy="57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86756" y="20777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66776" y="25817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36388" y="35217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66776" y="5462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7426" y="4526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8141" y="5625921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2406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4220852" y="4114186"/>
            <a:ext cx="194421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일정이 없습니다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4114656" y="36843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67528"/>
              </p:ext>
            </p:extLst>
          </p:nvPr>
        </p:nvGraphicFramePr>
        <p:xfrm>
          <a:off x="166003" y="116635"/>
          <a:ext cx="8977997" cy="6741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75"/>
                <a:gridCol w="2248379"/>
                <a:gridCol w="2047943"/>
                <a:gridCol w="470895"/>
                <a:gridCol w="2222505"/>
              </a:tblGrid>
              <a:tr h="477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71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App_UC013_#3</a:t>
                      </a:r>
                      <a:r>
                        <a:rPr lang="ko-KR" altLang="en-US" sz="1200" kern="100" dirty="0" smtClean="0">
                          <a:effectLst/>
                        </a:rPr>
                        <a:t>에서 가족일정 목록 중 가족일정 하나 선택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0393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</a:t>
                      </a:r>
                      <a:r>
                        <a:rPr lang="ko-KR" altLang="en-US" sz="1100" dirty="0" smtClean="0"/>
                        <a:t>읽어온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제목 및 장소를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읽어온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시작 일자와 종료 일자를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읽어온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나의 알림과 반복 여부를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서버로부터 읽어온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메모를 확인한다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6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읽어온 이벤트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관련 정보가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수정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 수정 화면으로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이동한다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 삭제 화면으로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이동한다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 descr="C:\Users\JavaPro\Desktop\UI자료\Description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7" y="785912"/>
            <a:ext cx="5882614" cy="599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49258" y="3356992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64332" y="1407406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9630" y="213285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2078" y="31943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2078" y="421985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9630" y="501317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9630" y="55706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48737" y="148478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03941" y="13787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66845"/>
              </p:ext>
            </p:extLst>
          </p:nvPr>
        </p:nvGraphicFramePr>
        <p:xfrm>
          <a:off x="166003" y="116635"/>
          <a:ext cx="8977997" cy="6741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75"/>
                <a:gridCol w="2248379"/>
                <a:gridCol w="2047943"/>
                <a:gridCol w="470895"/>
                <a:gridCol w="2222505"/>
              </a:tblGrid>
              <a:tr h="477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71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App_UC013_#4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0393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삭제 화면이 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클릭하면 </a:t>
                      </a:r>
                      <a:r>
                        <a:rPr lang="ko-KR" altLang="en-US" sz="1100" baseline="0" dirty="0" smtClean="0"/>
                        <a:t>일정 정보와 일정에 등록된 이벤트 정보가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서버로 </a:t>
                      </a:r>
                      <a:r>
                        <a:rPr lang="ko-KR" altLang="en-US" sz="1100" baseline="0" dirty="0" smtClean="0"/>
                        <a:t>전송되고 삭제가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진행된다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아니오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삭제가 취소된다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46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039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290" name="Picture 2" descr="C:\Users\JavaPro\Desktop\UI자료\Description\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9" y="872996"/>
            <a:ext cx="5882614" cy="599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20230" y="3444076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35304" y="1494490"/>
            <a:ext cx="2880756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7784" y="149449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JavaPro\Desktop\UI자료\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28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598152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98152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35178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67662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55016" y="21593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97869" y="32602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29575" y="32287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64341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App_UC013_#6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가족일정삭제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App_UC013_#4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삭제버튼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후 삭제 완료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삭제가 진행되었음을 확인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할 수 있다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JavaPro\Desktop\UI자료\Description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5" y="1010546"/>
            <a:ext cx="2851596" cy="57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88141" y="5625921"/>
            <a:ext cx="951154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JavaPro\Desktop\UI자료\Description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73" y="5624066"/>
            <a:ext cx="406529" cy="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472336" y="5132064"/>
            <a:ext cx="2451592" cy="385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08121" y="51889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429</Words>
  <Application>Microsoft Office PowerPoint</Application>
  <PresentationFormat>화면 슬라이드 쇼(4:3)</PresentationFormat>
  <Paragraphs>180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장한별</cp:lastModifiedBy>
  <cp:revision>18</cp:revision>
  <dcterms:created xsi:type="dcterms:W3CDTF">2015-07-20T03:00:14Z</dcterms:created>
  <dcterms:modified xsi:type="dcterms:W3CDTF">2015-07-20T06:58:42Z</dcterms:modified>
</cp:coreProperties>
</file>