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559595E-3653-4609-A865-1D42406F41F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9BAC22D7-4412-4802-AF5E-2182BD6E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8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8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9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2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4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0FFA-8292-48A3-B77E-6D62D3D7783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1B6E-A962-4792-B7BE-95E84E80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97635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App_UC001_#1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개인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일정 버튼을 클릭하면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개인 일정 화면으로 이동한다</a:t>
                      </a:r>
                      <a:r>
                        <a:rPr lang="en-US" altLang="ko-KR" sz="15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65326" y="19469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38268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App_UC012_#11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오류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필수 입력 정보이므로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 이내로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자를 초과할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시작일자는 종료일자를 넘을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없고 종료일자는 시작일자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이전일 수 없으므로 범위가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입력될 시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메시지가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장소는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메모는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6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9664" y="1956533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33018" y="17008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34778" y="236577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87147" y="3068960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34778" y="399657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34778" y="486916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543480" y="29063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33208" y="38269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13616" y="47065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4758" y="22031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34778" y="15226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70771"/>
              </p:ext>
            </p:extLst>
          </p:nvPr>
        </p:nvGraphicFramePr>
        <p:xfrm>
          <a:off x="166003" y="116632"/>
          <a:ext cx="8726479" cy="6833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App_UC012_#10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친구와의 저녁식사에서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가족과의 저녁식사로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수정되었음을 확인할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9625" y="42527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0663" y="52570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1378" y="6356943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78" y="1009449"/>
            <a:ext cx="2890096" cy="583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47" y="569951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190708" y="5243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98669"/>
              </p:ext>
            </p:extLst>
          </p:nvPr>
        </p:nvGraphicFramePr>
        <p:xfrm>
          <a:off x="166003" y="116632"/>
          <a:ext cx="8726479" cy="6570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App_UC012_#1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일정 버튼을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657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번과 같이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074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2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일정추가화면으로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9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일정상세보기 화면으로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5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가족일정 버튼을 클릭하면 서버로부터 가족의 일정</a:t>
                      </a:r>
                      <a:r>
                        <a:rPr lang="ko-KR" altLang="en-US" sz="1400" baseline="0" dirty="0" smtClean="0"/>
                        <a:t> 데이터를 불러와 </a:t>
                      </a:r>
                      <a:r>
                        <a:rPr lang="ko-KR" altLang="en-US" sz="1400" dirty="0" smtClean="0"/>
                        <a:t>가족일정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화면이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04" y="1128960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042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5138"/>
              </p:ext>
            </p:extLst>
          </p:nvPr>
        </p:nvGraphicFramePr>
        <p:xfrm>
          <a:off x="166003" y="116632"/>
          <a:ext cx="8726479" cy="7079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App_UC012_#3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App_UC012_#2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 버튼을 클릭하면 서버로부터 가족의 일정</a:t>
                      </a:r>
                      <a:r>
                        <a:rPr lang="ko-KR" altLang="en-US" sz="1100" baseline="0" dirty="0" smtClean="0"/>
                        <a:t> 데이터를 불러와 </a:t>
                      </a:r>
                      <a:r>
                        <a:rPr lang="ko-KR" altLang="en-US" sz="1100" dirty="0" smtClean="0"/>
                        <a:t>가족일정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화면이 제공된다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smtClean="0"/>
                        <a:t>가족일정추가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화면이 </a:t>
                      </a:r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</a:t>
                      </a:r>
                      <a:r>
                        <a:rPr lang="ko-KR" altLang="en-US" sz="1100" baseline="0" dirty="0" smtClean="0"/>
                        <a:t>저녁메뉴공유화면이 </a:t>
                      </a:r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불러온 가족 일정을 선택할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선택된 일정의 상세정보를 서버로부터 받아온다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일정의 상세 정보를 볼 수 있는 화면으로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26716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09" y="785912"/>
            <a:ext cx="5882614" cy="59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0967" y="3356992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70977" y="1407406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54921"/>
              </p:ext>
            </p:extLst>
          </p:nvPr>
        </p:nvGraphicFramePr>
        <p:xfrm>
          <a:off x="166002" y="116632"/>
          <a:ext cx="8977997" cy="674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75"/>
                <a:gridCol w="2248379"/>
                <a:gridCol w="2047943"/>
                <a:gridCol w="470895"/>
                <a:gridCol w="2222505"/>
              </a:tblGrid>
              <a:tr h="477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App_UC012_#4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가족일정상세보기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1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페이지경로 </a:t>
                      </a:r>
                      <a:r>
                        <a:rPr lang="en-US" altLang="ko-KR" smtClean="0"/>
                        <a:t>: </a:t>
                      </a:r>
                      <a:r>
                        <a:rPr lang="en-US" altLang="ko-KR" sz="1800" kern="10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</a:t>
                      </a:r>
                      <a:r>
                        <a:rPr kumimoji="0" lang="en-US" altLang="ko-KR" sz="12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가족일정을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Description (</a:t>
                      </a:r>
                      <a:r>
                        <a:rPr lang="ko-KR" altLang="en-US" smtClean="0"/>
                        <a:t>장재영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39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서버로부터 일겅온</a:t>
                      </a:r>
                      <a:endParaRPr lang="en-US" altLang="ko-KR" sz="1100" smtClean="0"/>
                    </a:p>
                    <a:p>
                      <a:r>
                        <a:rPr lang="ko-KR" altLang="en-US" sz="1100" smtClean="0"/>
                        <a:t>제목 및 장소를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서버로부터 읽어온</a:t>
                      </a:r>
                      <a:endParaRPr lang="en-US" altLang="ko-KR" sz="11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시작 일자와 종료 일자를</a:t>
                      </a:r>
                      <a:endParaRPr lang="en-US" altLang="ko-KR" sz="11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서버로부터 읽어온</a:t>
                      </a:r>
                      <a:endParaRPr lang="en-US" altLang="ko-KR" sz="11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나의 알림과 반복 여부를 </a:t>
                      </a:r>
                      <a:endParaRPr lang="en-US" altLang="ko-KR" sz="11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서버로부터 읽어온</a:t>
                      </a:r>
                      <a:endParaRPr lang="en-US" altLang="ko-KR" sz="11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메모를 확인한다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6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읽어온 이벤트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관련 정보가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수정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가족일정수정 화면으로 </a:t>
                      </a:r>
                      <a:r>
                        <a:rPr lang="ko-KR" altLang="en-US" sz="1100" dirty="0" smtClean="0"/>
                        <a:t>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가족일정삭제</a:t>
                      </a:r>
                      <a:r>
                        <a:rPr lang="en-US" altLang="ko-KR" sz="1100" dirty="0" smtClean="0"/>
                        <a:t>_#1</a:t>
                      </a:r>
                    </a:p>
                    <a:p>
                      <a:r>
                        <a:rPr lang="ko-KR" altLang="en-US" sz="1100" dirty="0" smtClean="0"/>
                        <a:t>화면으로 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10041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2489" y="3194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2489" y="42198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0041" y="50131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0041" y="55706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9148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4352" y="13787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4478"/>
              </p:ext>
            </p:extLst>
          </p:nvPr>
        </p:nvGraphicFramePr>
        <p:xfrm>
          <a:off x="166003" y="116632"/>
          <a:ext cx="8726479" cy="6780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가족일정상세보기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수정 버튼을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제목 및 장소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읽어온다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 및 장소를 수정할 수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시작일자와 종료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일자 정보를 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시작일자와 종료 일자를 수정할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알림 여부와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반복 여부를 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알림 여부와 반복 여부를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메모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메모를 수정할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이벤트 관련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읽어온다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일정에 이벤트 등록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여부를 수정할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완료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수정할 가족일정 정보가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 전송되고 수정된다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취소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가족일정상세보기 화면으로 되돌아간다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09572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9572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9572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9572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572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78923" y="15567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4292" y="13941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3015"/>
              </p:ext>
            </p:extLst>
          </p:nvPr>
        </p:nvGraphicFramePr>
        <p:xfrm>
          <a:off x="166003" y="116632"/>
          <a:ext cx="8726479" cy="674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52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63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시작 또는 종료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6159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하루종일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가족 일정이 </a:t>
                      </a:r>
                      <a:r>
                        <a:rPr lang="ko-KR" altLang="en-US" sz="1100" dirty="0" err="1" smtClean="0"/>
                        <a:t>하루종일의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일정으로 설정된다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시스템은 내부적으로 시작 시간을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해당일의 </a:t>
                      </a:r>
                      <a:r>
                        <a:rPr lang="en-US" altLang="ko-KR" sz="1100" baseline="0" dirty="0" smtClean="0"/>
                        <a:t>00:01</a:t>
                      </a:r>
                      <a:r>
                        <a:rPr lang="ko-KR" altLang="en-US" sz="1100" baseline="0" dirty="0" smtClean="0"/>
                        <a:t>로 등록하고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종료 시간을 해당일의 </a:t>
                      </a:r>
                      <a:r>
                        <a:rPr lang="en-US" altLang="ko-KR" sz="1100" baseline="0" dirty="0" smtClean="0"/>
                        <a:t>23:59</a:t>
                      </a:r>
                      <a:r>
                        <a:rPr lang="ko-KR" altLang="en-US" sz="1100" baseline="0" dirty="0" smtClean="0"/>
                        <a:t>으로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등록한다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3615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 또는 종료 버튼을 클릭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하면 날짜와 시간을 설정할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있는 화면이 제공된다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시작시간과 종료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시간을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시스탬은</a:t>
                      </a:r>
                      <a:r>
                        <a:rPr lang="ko-KR" altLang="en-US" sz="1100" dirty="0" smtClean="0"/>
                        <a:t> 현재 시간으로 등록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2" t="10434" b="18250"/>
          <a:stretch/>
        </p:blipFill>
        <p:spPr bwMode="auto">
          <a:xfrm>
            <a:off x="3901939" y="1556790"/>
            <a:ext cx="1777359" cy="40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605220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0160" y="36327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358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036" y="34957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06557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알림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알림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일정에 대한 알림 시간을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</a:t>
                      </a:r>
                      <a:r>
                        <a:rPr lang="ko-KR" altLang="en-US" sz="1100" baseline="0" dirty="0" smtClean="0"/>
                        <a:t> 있는 화면을 제공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/>
                        <a:t>알림 시간을 등록하면 시스템은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시작 시간과 비교하여 알림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시간을 계산한 뒤 등록한다</a:t>
                      </a:r>
                      <a:endParaRPr lang="en-US" altLang="ko-KR" sz="1100" b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알림 시간은 클라이언트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디바이스 내부에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1" t="25403" b="14502"/>
          <a:stretch/>
        </p:blipFill>
        <p:spPr bwMode="auto">
          <a:xfrm>
            <a:off x="3852129" y="2167949"/>
            <a:ext cx="1817775" cy="36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84833" y="3939916"/>
            <a:ext cx="2025552" cy="2117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2827" y="41636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7936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63200"/>
              </p:ext>
            </p:extLst>
          </p:nvPr>
        </p:nvGraphicFramePr>
        <p:xfrm>
          <a:off x="166003" y="116632"/>
          <a:ext cx="8726479" cy="670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App_UC012_#8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반복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여부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일정의 반복 여부를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 있는 화면이 제공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주기를 선택하면 시스템은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내부적으로 반복 주기만큼의 일정을 추가로 등록한다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개월 이내로 등록한다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9664" y="1956533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39234"/>
              </p:ext>
            </p:extLst>
          </p:nvPr>
        </p:nvGraphicFramePr>
        <p:xfrm>
          <a:off x="3997418" y="2492896"/>
          <a:ext cx="1760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 주기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6" name="도넛 15"/>
          <p:cNvSpPr/>
          <p:nvPr/>
        </p:nvSpPr>
        <p:spPr>
          <a:xfrm>
            <a:off x="5280052" y="29286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5280052" y="32588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45" y="45867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49664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03" y="1196752"/>
            <a:ext cx="2877074" cy="237724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61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App_UC012_#9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_#5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이벤트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이벤트가 설정되어 있을 때 클릭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설정되어 있는 이벤트를 삭제할 것인지 묻는 </a:t>
                      </a:r>
                      <a:r>
                        <a:rPr lang="ko-KR" altLang="en-US" sz="1100" dirty="0" err="1" smtClean="0"/>
                        <a:t>알림창을</a:t>
                      </a:r>
                      <a:r>
                        <a:rPr lang="ko-KR" altLang="en-US" sz="1100" dirty="0" smtClean="0"/>
                        <a:t> 띄운다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 삭제를 묻는 </a:t>
                      </a:r>
                      <a:r>
                        <a:rPr lang="ko-KR" altLang="en-US" sz="1100" dirty="0" err="1" smtClean="0"/>
                        <a:t>알림창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이벤트를 삭제한다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776" y="53732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021526" y="4632816"/>
            <a:ext cx="192482" cy="1924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34778" y="174275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0876" y="29249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834</Words>
  <Application>Microsoft Office PowerPoint</Application>
  <PresentationFormat>화면 슬라이드 쇼(4:3)</PresentationFormat>
  <Paragraphs>350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38</cp:revision>
  <cp:lastPrinted>2015-07-20T06:40:51Z</cp:lastPrinted>
  <dcterms:created xsi:type="dcterms:W3CDTF">2015-07-20T06:22:55Z</dcterms:created>
  <dcterms:modified xsi:type="dcterms:W3CDTF">2015-07-20T07:01:07Z</dcterms:modified>
</cp:coreProperties>
</file>