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85" r:id="rId4"/>
    <p:sldId id="290" r:id="rId5"/>
    <p:sldId id="282" r:id="rId6"/>
    <p:sldId id="275" r:id="rId7"/>
    <p:sldId id="279" r:id="rId8"/>
    <p:sldId id="280" r:id="rId9"/>
    <p:sldId id="276" r:id="rId10"/>
    <p:sldId id="281" r:id="rId11"/>
    <p:sldId id="283" r:id="rId12"/>
    <p:sldId id="28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82" d="100"/>
          <a:sy n="82" d="100"/>
        </p:scale>
        <p:origin x="-133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96966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" y="1536489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7078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Web_UC012_#10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편집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가족일정편집 화면에서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3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42952" y="58400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화면설계 이미지\Alt\그림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3" y="1628800"/>
            <a:ext cx="2651893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화면설계 이미지\Alt\그림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59" y="1628800"/>
            <a:ext cx="2439045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화면설계 이미지\Alt\그림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89" y="5517232"/>
            <a:ext cx="262013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2050" idx="2"/>
          </p:cNvCxnSpPr>
          <p:nvPr/>
        </p:nvCxnSpPr>
        <p:spPr>
          <a:xfrm>
            <a:off x="1502980" y="2762800"/>
            <a:ext cx="1019992" cy="2815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051" idx="2"/>
          </p:cNvCxnSpPr>
          <p:nvPr/>
        </p:nvCxnSpPr>
        <p:spPr>
          <a:xfrm flipH="1">
            <a:off x="2702992" y="2762800"/>
            <a:ext cx="2246390" cy="2815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052" idx="1"/>
          </p:cNvCxnSpPr>
          <p:nvPr/>
        </p:nvCxnSpPr>
        <p:spPr>
          <a:xfrm flipH="1" flipV="1">
            <a:off x="2828926" y="5800732"/>
            <a:ext cx="728863" cy="28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" y="1700634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5442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575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560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가족일정편집 화면에서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1086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이벤트가 등록되어 있을 때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이벤트를 삭제하겠냐는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알림창이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뜬다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10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정보를 서버로 전송하여 이벤트를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1403648" y="2762800"/>
            <a:ext cx="1299344" cy="143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4" y="1466152"/>
            <a:ext cx="2664296" cy="13413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87" y="1466152"/>
            <a:ext cx="2664296" cy="1214389"/>
          </a:xfrm>
          <a:prstGeom prst="rect">
            <a:avLst/>
          </a:prstGeom>
        </p:spPr>
      </p:pic>
      <p:cxnSp>
        <p:nvCxnSpPr>
          <p:cNvPr id="16" name="직선 연결선 15"/>
          <p:cNvCxnSpPr>
            <a:stCxn id="5" idx="3"/>
          </p:cNvCxnSpPr>
          <p:nvPr/>
        </p:nvCxnSpPr>
        <p:spPr>
          <a:xfrm flipV="1">
            <a:off x="3056620" y="2136832"/>
            <a:ext cx="44646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</p:cNvCxnSpPr>
          <p:nvPr/>
        </p:nvCxnSpPr>
        <p:spPr>
          <a:xfrm>
            <a:off x="3056620" y="2136833"/>
            <a:ext cx="57927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59813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21368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353344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57572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 편집화면에서 수정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43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pPr algn="ctr"/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수정된 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날짜에 가족일정의 제목이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 전송하여 일정 상세 정보를 서버로부터 전달 받아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가족일정 편집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69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9139"/>
              </p:ext>
            </p:extLst>
          </p:nvPr>
        </p:nvGraphicFramePr>
        <p:xfrm>
          <a:off x="25400" y="44624"/>
          <a:ext cx="9118600" cy="676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r>
                        <a:rPr lang="ko-KR" altLang="en-US" sz="1500" dirty="0" smtClean="0"/>
                        <a:t>에서 일정 메뉴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6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일정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가족 일정에 대한 데이터를 가지고 오고 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넘어간다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user\Desktop\화면설계 이미지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56"/>
            <a:ext cx="6372200" cy="43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353344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28848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개인일정 화면에서 가족일정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43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pPr algn="ctr"/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추가된 일정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 추가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날짜에 가족일정의 제목이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 전송하여 일정 상세 정보를 서버로부터 전달 받아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가족일정 편집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69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" y="1719296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12768"/>
              </p:ext>
            </p:extLst>
          </p:nvPr>
        </p:nvGraphicFramePr>
        <p:xfrm>
          <a:off x="25400" y="44624"/>
          <a:ext cx="9118600" cy="6871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9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가족일정편집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290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가족일정화면에서 등록된 가족일정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514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제목을 입력한다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820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장소를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글자까지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01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날짜와 시간을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종료일자는 시작일자 이전으로 입력될 수 없고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 이후로 입력될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기본적으로 시작날짜와 시간을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현재 시간으로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종료날짜와 시간을 현재 날짜의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후로 설정해서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85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체크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일시에서 시간을 작성하지 않고 날짜만 입력하도록 화면이 바뀐다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기본적으로 시스템이 시작날짜를 현재 날짜로 종료날짜를 다음날로 설정해서 제공한다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내부적으로 해당 날의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00:01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시작일자로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23:59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종료일자로 저장한다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38946" y="3473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73797" y="36358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38946" y="3833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5405" y="49465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26084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8946" y="2753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38946" y="3113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3765685" y="1744031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3" y="1464588"/>
            <a:ext cx="1349929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5" y="1440119"/>
            <a:ext cx="1166355" cy="5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>
            <a:stCxn id="43" idx="1"/>
          </p:cNvCxnSpPr>
          <p:nvPr/>
        </p:nvCxnSpPr>
        <p:spPr>
          <a:xfrm flipH="1">
            <a:off x="3765685" y="1725370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85565" y="1725369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42" idx="3"/>
          </p:cNvCxnSpPr>
          <p:nvPr/>
        </p:nvCxnSpPr>
        <p:spPr>
          <a:xfrm flipH="1" flipV="1">
            <a:off x="1587222" y="1725371"/>
            <a:ext cx="1101543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26108" y="41475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3594" y="39959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97613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77885"/>
              </p:ext>
            </p:extLst>
          </p:nvPr>
        </p:nvGraphicFramePr>
        <p:xfrm>
          <a:off x="25400" y="-27384"/>
          <a:ext cx="9118600" cy="6885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88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가족일정편집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23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가족일정화면에서 등록된 가족일정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5429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반복에 대해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반복을 설정할 경우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설정 값에 따라 시스템이 일정을 추가로 추가한다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반복은 매월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매주 선택이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다만 시스템은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 범위 이내의 일정에 한해서만 일정을 반복한다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54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알림을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일정시간 이전으로만 설정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클라이언트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단에서 계산하여 저장한다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시간은 일정의 일시에 설정해놓은 시간을 기준으로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1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 의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가지가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이벤트가 등록 되어있으면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삭제화면으로 이동하고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이벤트가 등록 되어있지 않으면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일정에 이벤트를 추가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추가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79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3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" y="1719296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238946" y="3473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73797" y="36358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38946" y="3833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45405" y="49465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6084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38946" y="2753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38946" y="3113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765685" y="1744031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3" y="1464588"/>
            <a:ext cx="1349929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5" y="1440119"/>
            <a:ext cx="1166355" cy="5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/>
          <p:cNvCxnSpPr>
            <a:stCxn id="63" idx="1"/>
          </p:cNvCxnSpPr>
          <p:nvPr/>
        </p:nvCxnSpPr>
        <p:spPr>
          <a:xfrm flipH="1">
            <a:off x="3765685" y="1725370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2685565" y="1725369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62" idx="3"/>
          </p:cNvCxnSpPr>
          <p:nvPr/>
        </p:nvCxnSpPr>
        <p:spPr>
          <a:xfrm flipH="1" flipV="1">
            <a:off x="1587222" y="1725371"/>
            <a:ext cx="1101543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26108" y="41475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73594" y="39959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97613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80774"/>
              </p:ext>
            </p:extLst>
          </p:nvPr>
        </p:nvGraphicFramePr>
        <p:xfrm>
          <a:off x="25400" y="44624"/>
          <a:ext cx="9118600" cy="6813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6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가족일정편집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07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가족일정화면에서 등록된 가족일정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78039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80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10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일정의 내용을 서버로 전송하여  일정을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71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1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" y="1719296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238946" y="3473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73797" y="36358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38946" y="3833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5405" y="49465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26084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38946" y="2753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38946" y="3113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765685" y="1744031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3" y="1464588"/>
            <a:ext cx="1349929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5" y="1440119"/>
            <a:ext cx="1166355" cy="5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>
            <a:stCxn id="61" idx="1"/>
          </p:cNvCxnSpPr>
          <p:nvPr/>
        </p:nvCxnSpPr>
        <p:spPr>
          <a:xfrm flipH="1">
            <a:off x="3765685" y="1725370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685565" y="1725369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60" idx="3"/>
          </p:cNvCxnSpPr>
          <p:nvPr/>
        </p:nvCxnSpPr>
        <p:spPr>
          <a:xfrm flipH="1" flipV="1">
            <a:off x="1587222" y="1725371"/>
            <a:ext cx="1101543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26108" y="41475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73594" y="39959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97613" y="5952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" y="1628800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42952" y="58400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21884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가족일정수정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가족일정화면에서 등록된 가족일정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35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98" y="1412999"/>
            <a:ext cx="2650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96989"/>
            <a:ext cx="2619498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연결선 23"/>
          <p:cNvCxnSpPr>
            <a:stCxn id="1028" idx="1"/>
          </p:cNvCxnSpPr>
          <p:nvPr/>
        </p:nvCxnSpPr>
        <p:spPr>
          <a:xfrm flipH="1" flipV="1">
            <a:off x="2915816" y="5823887"/>
            <a:ext cx="504056" cy="340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3615"/>
            <a:ext cx="2902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07369"/>
            <a:ext cx="2195923" cy="95063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2018917" y="5784308"/>
            <a:ext cx="284510" cy="123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" y="1536489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17441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Web_UC012_#8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가족일정수정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가족일정화면에서 등록된 가족일정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35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42952" y="58400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03" y="1446463"/>
            <a:ext cx="2783897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68" y="5698183"/>
            <a:ext cx="3033692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9" y="1446463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2756937" y="2585647"/>
            <a:ext cx="2223314" cy="2968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032" idx="2"/>
          </p:cNvCxnSpPr>
          <p:nvPr/>
        </p:nvCxnSpPr>
        <p:spPr>
          <a:xfrm>
            <a:off x="1603079" y="2580463"/>
            <a:ext cx="919893" cy="2973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031" idx="0"/>
          </p:cNvCxnSpPr>
          <p:nvPr/>
        </p:nvCxnSpPr>
        <p:spPr>
          <a:xfrm flipH="1" flipV="1">
            <a:off x="2756937" y="5578718"/>
            <a:ext cx="2100977" cy="119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" y="1536489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18383"/>
              </p:ext>
            </p:extLst>
          </p:nvPr>
        </p:nvGraphicFramePr>
        <p:xfrm>
          <a:off x="25400" y="44624"/>
          <a:ext cx="9118600" cy="6813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85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Web_UC012_#9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편집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1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가족일정편집 화면에서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18863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내용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가족들에게 할 질문을 작성한다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 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43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87861" y="44091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758</Words>
  <Application>Microsoft Office PowerPoint</Application>
  <PresentationFormat>화면 슬라이드 쇼(4:3)</PresentationFormat>
  <Paragraphs>196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78</cp:revision>
  <dcterms:created xsi:type="dcterms:W3CDTF">2015-07-17T06:39:48Z</dcterms:created>
  <dcterms:modified xsi:type="dcterms:W3CDTF">2015-07-23T12:09:30Z</dcterms:modified>
</cp:coreProperties>
</file>