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7" r:id="rId12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818181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 autoAdjust="0"/>
    <p:restoredTop sz="94624" autoAdjust="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8FB3-5A6D-4A57-A448-EC0946E884F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A1DC-9016-4D0E-96E0-F2D2A0B5A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62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8FB3-5A6D-4A57-A448-EC0946E884F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A1DC-9016-4D0E-96E0-F2D2A0B5A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1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8FB3-5A6D-4A57-A448-EC0946E884F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A1DC-9016-4D0E-96E0-F2D2A0B5A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49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8FB3-5A6D-4A57-A448-EC0946E884F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A1DC-9016-4D0E-96E0-F2D2A0B5A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885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8FB3-5A6D-4A57-A448-EC0946E884F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A1DC-9016-4D0E-96E0-F2D2A0B5A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08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8FB3-5A6D-4A57-A448-EC0946E884F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A1DC-9016-4D0E-96E0-F2D2A0B5A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08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8FB3-5A6D-4A57-A448-EC0946E884F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A1DC-9016-4D0E-96E0-F2D2A0B5A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1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8FB3-5A6D-4A57-A448-EC0946E884F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A1DC-9016-4D0E-96E0-F2D2A0B5A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32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8FB3-5A6D-4A57-A448-EC0946E884F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A1DC-9016-4D0E-96E0-F2D2A0B5A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396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8FB3-5A6D-4A57-A448-EC0946E884F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A1DC-9016-4D0E-96E0-F2D2A0B5A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46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8FB3-5A6D-4A57-A448-EC0946E884F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A1DC-9016-4D0E-96E0-F2D2A0B5A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40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68FB3-5A6D-4A57-A448-EC0946E884F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8A1DC-9016-4D0E-96E0-F2D2A0B5A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08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898"/>
              </p:ext>
            </p:extLst>
          </p:nvPr>
        </p:nvGraphicFramePr>
        <p:xfrm>
          <a:off x="166003" y="116632"/>
          <a:ext cx="8726479" cy="64816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 App_UC011_#1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홈 보기</a:t>
                      </a:r>
                      <a:endParaRPr lang="ko-KR" altLang="en-US" sz="18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 </a:t>
                      </a:r>
                      <a:r>
                        <a:rPr lang="en-US" altLang="ko-KR" sz="1400" kern="100" dirty="0" smtClean="0">
                          <a:effectLst/>
                        </a:rPr>
                        <a:t>App_UC002_#1</a:t>
                      </a:r>
                      <a:r>
                        <a:rPr lang="en-US" altLang="ko-KR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 버튼 클릭</a:t>
                      </a:r>
                      <a:endParaRPr lang="ko-KR" altLang="ko-KR" sz="14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28135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</a:rPr>
                        <a:t>홈보기</a:t>
                      </a:r>
                      <a:r>
                        <a:rPr lang="ko-KR" altLang="en-US" sz="1200" kern="100" dirty="0" smtClean="0">
                          <a:effectLst/>
                        </a:rPr>
                        <a:t> 버튼을 클릭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가족프로필 정보를 읽어온다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가족 프로필을 클릭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 프로필 화면을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제공하다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사랑의 우체통 버튼을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클릭하면 편지정보를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읽어와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제공한다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콕콕 버튼을 클릭하면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콕콕 서비스 화면이 제공된다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일정 버튼을 클릭하면 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서버로부터 개인일정 정보를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불러와서 화면에 제공한다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JavaPro\Desktop\UI자료\Description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822760"/>
            <a:ext cx="2925853" cy="590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249088" y="141277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2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9864"/>
              </p:ext>
            </p:extLst>
          </p:nvPr>
        </p:nvGraphicFramePr>
        <p:xfrm>
          <a:off x="166003" y="116632"/>
          <a:ext cx="8726479" cy="6438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App_UC036_#2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이벤트추가 오류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App_UC036_#1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</a:rPr>
                        <a:t>오류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질문을 입력하지</a:t>
                      </a:r>
                      <a:r>
                        <a:rPr lang="ko-KR" altLang="en-US" sz="1100" baseline="0" dirty="0" smtClean="0"/>
                        <a:t> 않을 경우</a:t>
                      </a:r>
                      <a:endParaRPr lang="en-US" altLang="ko-KR" sz="1100" baseline="0" dirty="0" smtClean="0"/>
                    </a:p>
                    <a:p>
                      <a:r>
                        <a:rPr lang="ko-KR" altLang="en-US" sz="1100" baseline="0" dirty="0" smtClean="0"/>
                        <a:t>질문은 필수 입력 사항이므로</a:t>
                      </a:r>
                      <a:endParaRPr lang="en-US" altLang="ko-KR" sz="1100" baseline="0" dirty="0" smtClean="0"/>
                    </a:p>
                    <a:p>
                      <a:r>
                        <a:rPr lang="en-US" altLang="ko-KR" sz="1100" baseline="0" dirty="0" smtClean="0"/>
                        <a:t>Toast </a:t>
                      </a:r>
                      <a:r>
                        <a:rPr lang="ko-KR" altLang="en-US" sz="1100" baseline="0" dirty="0" smtClean="0"/>
                        <a:t>메시지를 전달한다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질문은 </a:t>
                      </a:r>
                      <a:r>
                        <a:rPr lang="en-US" altLang="ko-KR" sz="1100" dirty="0" smtClean="0"/>
                        <a:t>100</a:t>
                      </a:r>
                      <a:r>
                        <a:rPr lang="ko-KR" altLang="en-US" sz="1100" dirty="0" smtClean="0"/>
                        <a:t>자 내로 입력해야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하므로 </a:t>
                      </a:r>
                      <a:r>
                        <a:rPr lang="en-US" altLang="ko-KR" sz="1100" dirty="0" smtClean="0"/>
                        <a:t>100</a:t>
                      </a:r>
                      <a:r>
                        <a:rPr lang="ko-KR" altLang="en-US" sz="1100" dirty="0" smtClean="0"/>
                        <a:t>자를 초과할 시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Toast </a:t>
                      </a:r>
                      <a:r>
                        <a:rPr lang="ko-KR" altLang="en-US" sz="1100" dirty="0" smtClean="0"/>
                        <a:t>메시지를 전달한다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636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0242" name="Picture 2" descr="C:\Users\JavaPro\Desktop\UI자료\Description\1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32" t="21264" b="37862"/>
          <a:stretch/>
        </p:blipFill>
        <p:spPr bwMode="auto">
          <a:xfrm>
            <a:off x="583576" y="1320800"/>
            <a:ext cx="2700736" cy="231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3351384" y="150052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107180" y="20335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779912" y="1700808"/>
            <a:ext cx="2157362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질문을 입력하지 않았습니다</a:t>
            </a:r>
            <a:endParaRPr lang="ko-KR" altLang="en-US" sz="11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64332" y="2276872"/>
            <a:ext cx="2472942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질문은 </a:t>
            </a:r>
            <a:r>
              <a:rPr lang="en-US" altLang="ko-KR" sz="1100" dirty="0" smtClean="0"/>
              <a:t>100</a:t>
            </a:r>
            <a:r>
              <a:rPr lang="ko-KR" altLang="en-US" sz="1100" dirty="0" smtClean="0"/>
              <a:t>자 내로 입력해야 합니다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6501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6469"/>
              </p:ext>
            </p:extLst>
          </p:nvPr>
        </p:nvGraphicFramePr>
        <p:xfrm>
          <a:off x="166003" y="116632"/>
          <a:ext cx="8726479" cy="6624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App_UC011_#9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가족일정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400" kern="100" dirty="0" smtClean="0">
                          <a:effectLst/>
                        </a:rPr>
                        <a:t>App_UC011_#4</a:t>
                      </a:r>
                      <a:r>
                        <a:rPr lang="ko-KR" altLang="en-US" sz="1400" kern="100" dirty="0" smtClean="0">
                          <a:effectLst/>
                        </a:rPr>
                        <a:t>에서 저장 버튼 클릭</a:t>
                      </a:r>
                      <a:endParaRPr lang="en-US" altLang="ko-KR" sz="14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가족 일정이 추가됨을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확인할 수 있다</a:t>
                      </a:r>
                      <a:r>
                        <a:rPr lang="en-US" altLang="ko-KR" sz="110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가족일정에 이벤트가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등록되었음을 확인할 수 있다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4099" name="Picture 3" descr="C:\Users\JavaPro\Desktop\UI자료\Description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26" y="997620"/>
            <a:ext cx="2858004" cy="576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1038087" y="505835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23746" y="5638800"/>
            <a:ext cx="951154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C:\Users\JavaPro\Desktop\UI자료\Description\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773" y="5662703"/>
            <a:ext cx="406529" cy="40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JavaPro\Desktop\UI자료\Description\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127" y="5085184"/>
            <a:ext cx="2453793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포인트가 5개인 별 2"/>
          <p:cNvSpPr/>
          <p:nvPr/>
        </p:nvSpPr>
        <p:spPr>
          <a:xfrm>
            <a:off x="2699792" y="3717032"/>
            <a:ext cx="108012" cy="91258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660575" y="336511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50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217338"/>
              </p:ext>
            </p:extLst>
          </p:nvPr>
        </p:nvGraphicFramePr>
        <p:xfrm>
          <a:off x="166003" y="-27384"/>
          <a:ext cx="8726479" cy="69059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3533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 App_UC011_#2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개인일정</a:t>
                      </a:r>
                      <a:r>
                        <a:rPr lang="ko-KR" altLang="en-US" sz="1800" baseline="0" dirty="0" smtClean="0"/>
                        <a:t> 확인</a:t>
                      </a:r>
                      <a:endParaRPr lang="ko-KR" altLang="en-US" sz="18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8732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App_UC011_#1</a:t>
                      </a:r>
                      <a:r>
                        <a:rPr lang="ko-KR" altLang="en-US" sz="1800" kern="100" dirty="0" smtClean="0">
                          <a:effectLst/>
                        </a:rPr>
                        <a:t>에서 일정 버튼 클릭</a:t>
                      </a:r>
                      <a:endParaRPr lang="en-US" altLang="ko-KR" sz="18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58787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일정 버튼 클릭 시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달력이 제공되고 오늘의 일정을 서버로부터 </a:t>
                      </a:r>
                      <a:r>
                        <a:rPr lang="ko-KR" altLang="en-US" sz="1500" kern="100" baseline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읽어와목록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형태로 제공된다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5878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이전 달 </a:t>
                      </a:r>
                      <a:r>
                        <a:rPr lang="en-US" altLang="ko-KR" sz="1500" kern="100" dirty="0" smtClean="0">
                          <a:effectLst/>
                        </a:rPr>
                        <a:t>or </a:t>
                      </a:r>
                      <a:r>
                        <a:rPr lang="ko-KR" altLang="en-US" sz="1500" kern="100" dirty="0" smtClean="0">
                          <a:effectLst/>
                        </a:rPr>
                        <a:t>다음 달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버튼을 클릭하면 달력의 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달이 이동된다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5878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baseline="0" dirty="0" smtClean="0">
                          <a:effectLst/>
                        </a:rPr>
                        <a:t>일정 추가 버튼을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</a:t>
                      </a:r>
                      <a:endParaRPr lang="en-US" altLang="ko-KR" sz="15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개인일정 추가</a:t>
                      </a:r>
                      <a:endParaRPr lang="en-US" altLang="ko-KR" sz="15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5878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날짜를 클릭하면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해당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날짜의 일정을 서버로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부터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받아와 목록 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형태로 제공된다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5878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해당 일정을 클릭하면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개인일정상세보기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932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가족일정을 클릭하면 해당 일자의 가족일정 목록이 기본으로 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제공된다</a:t>
                      </a:r>
                      <a:endParaRPr lang="ko-KR" altLang="en-US" sz="1100" dirty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Users\JavaPro\Desktop\UI자료\Description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3114016" cy="575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2407745" y="206084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9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500029"/>
              </p:ext>
            </p:extLst>
          </p:nvPr>
        </p:nvGraphicFramePr>
        <p:xfrm>
          <a:off x="166003" y="116632"/>
          <a:ext cx="8726479" cy="6624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App_UC011_#3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가족일정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400" kern="100" dirty="0" smtClean="0">
                          <a:effectLst/>
                        </a:rPr>
                        <a:t>App_UC011_#2</a:t>
                      </a:r>
                      <a:r>
                        <a:rPr lang="ko-KR" altLang="en-US" sz="1400" kern="100" dirty="0" smtClean="0">
                          <a:effectLst/>
                        </a:rPr>
                        <a:t>에서 가족일정 버튼 클릭</a:t>
                      </a:r>
                      <a:endParaRPr lang="en-US" altLang="ko-KR" sz="14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가족일정 버튼을 클릭하면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현재 날짜의 가족일정 목록이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기본으로 제공된다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가족일정추가하기 버튼을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클릭하면 가족일정추가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화면이 제공된다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날짜를 클릭하면 해당 날짜의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가족 일정과 공유된 저녁메뉴를</a:t>
                      </a:r>
                      <a:endParaRPr lang="en-US" altLang="ko-KR" sz="1100" baseline="0" dirty="0" smtClean="0"/>
                    </a:p>
                    <a:p>
                      <a:r>
                        <a:rPr lang="ko-KR" altLang="en-US" sz="1100" baseline="0" dirty="0" smtClean="0"/>
                        <a:t>서버로부터 불러와 제공한다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3</a:t>
                      </a:r>
                      <a:r>
                        <a:rPr lang="ko-KR" altLang="en-US" sz="1100" baseline="0" dirty="0" smtClean="0"/>
                        <a:t>번과 같이 해당 날짜를 클릭하면 서버로부터 불러온 저녁메뉴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및 가족 일정이 제공된다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저녁메뉴공유하기 버튼을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클릭하면 저녁메뉴 화면이 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제공된다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4099" name="Picture 3" descr="C:\Users\JavaPro\Desktop\UI자료\Description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26" y="997620"/>
            <a:ext cx="2858004" cy="576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586756" y="207774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66776" y="258179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36388" y="352173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67426" y="452601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23746" y="5638800"/>
            <a:ext cx="951154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C:\Users\JavaPro\Desktop\UI자료\Description\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773" y="5662703"/>
            <a:ext cx="406529" cy="40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423746" y="5104234"/>
            <a:ext cx="2428174" cy="376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766776" y="546211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48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068937"/>
              </p:ext>
            </p:extLst>
          </p:nvPr>
        </p:nvGraphicFramePr>
        <p:xfrm>
          <a:off x="166003" y="116632"/>
          <a:ext cx="8726479" cy="6663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App_UC011_#4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가족일정추가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App_UC011_#3</a:t>
                      </a:r>
                      <a:r>
                        <a:rPr lang="ko-KR" altLang="en-US" sz="1200" kern="100" dirty="0" smtClean="0">
                          <a:effectLst/>
                        </a:rPr>
                        <a:t>에서</a:t>
                      </a:r>
                      <a:r>
                        <a:rPr lang="en-US" altLang="ko-KR" sz="1200" kern="100" dirty="0" smtClean="0">
                          <a:effectLst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</a:rPr>
                        <a:t>가족일정 추가하기 버튼 클릭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제목 및 장소를 입력한다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하루 종일 </a:t>
                      </a:r>
                      <a:r>
                        <a:rPr lang="en-US" altLang="ko-KR" sz="1100" dirty="0" smtClean="0"/>
                        <a:t>Radio Button</a:t>
                      </a:r>
                      <a:r>
                        <a:rPr lang="ko-KR" altLang="en-US" sz="1100" dirty="0" smtClean="0"/>
                        <a:t>을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체크하면 일정이 하루 종일로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등록된다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시작과 종료 일자를 클릭하면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달력 화면이 제공되고 날짜와 시간을 설정할 수 있다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나의 알림 버튼을 클릭하면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알림 시간을 설정할 수 있다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반복 여부 버튼을 클릭하면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반복 여부를 설정할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수 있다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메모를 입력할 수 있다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876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이벤트 등록 여부 </a:t>
                      </a:r>
                      <a:r>
                        <a:rPr lang="en-US" altLang="ko-KR" sz="1100" dirty="0" smtClean="0"/>
                        <a:t>Radio Button</a:t>
                      </a:r>
                    </a:p>
                    <a:p>
                      <a:r>
                        <a:rPr lang="ko-KR" altLang="en-US" sz="1100" dirty="0" smtClean="0"/>
                        <a:t>을 클릭하면</a:t>
                      </a:r>
                      <a:r>
                        <a:rPr lang="ko-KR" altLang="en-US" sz="1100" baseline="0" dirty="0" smtClean="0"/>
                        <a:t> 이벤트를 위한</a:t>
                      </a:r>
                      <a:endParaRPr lang="en-US" altLang="ko-KR" sz="1100" baseline="0" dirty="0" smtClean="0"/>
                    </a:p>
                    <a:p>
                      <a:r>
                        <a:rPr lang="ko-KR" altLang="en-US" sz="1100" baseline="0" dirty="0" smtClean="0"/>
                        <a:t>질문 내용을 입력 및 전송할</a:t>
                      </a:r>
                      <a:endParaRPr lang="en-US" altLang="ko-KR" sz="1100" baseline="0" dirty="0" smtClean="0"/>
                    </a:p>
                    <a:p>
                      <a:r>
                        <a:rPr lang="ko-KR" altLang="en-US" sz="1100" baseline="0" dirty="0" smtClean="0"/>
                        <a:t>수 있다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저장 버튼을 클릭하면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가족 일정 정보가 서버로 전송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되어 가족 일정이 추가된다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7170" name="Picture 2" descr="C:\Users\JavaPro\Desktop\UI자료\Description\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22" y="836711"/>
            <a:ext cx="2882710" cy="581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432766" y="306896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2766" y="358167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32766" y="422108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32766" y="454636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32766" y="501317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32766" y="544522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1622" y="202608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88280" y="170080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81622" y="202608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2766" y="305034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2766" y="358401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2766" y="422108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2766" y="454636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32766" y="498754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2766" y="544522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88280" y="170080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19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490800"/>
              </p:ext>
            </p:extLst>
          </p:nvPr>
        </p:nvGraphicFramePr>
        <p:xfrm>
          <a:off x="166003" y="116632"/>
          <a:ext cx="8726479" cy="6696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App_UC011_#5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가족일정추가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App_UC011_#4</a:t>
                      </a:r>
                      <a:r>
                        <a:rPr lang="ko-KR" altLang="en-US" sz="1200" kern="100" dirty="0" smtClean="0">
                          <a:effectLst/>
                        </a:rPr>
                        <a:t>에서</a:t>
                      </a:r>
                      <a:r>
                        <a:rPr lang="en-US" altLang="ko-KR" sz="1200" kern="100" dirty="0" smtClean="0">
                          <a:effectLst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</a:rPr>
                        <a:t>시작 및 종료 버튼 클릭</a:t>
                      </a:r>
                      <a:endParaRPr kumimoji="0" lang="ko-KR" altLang="ko-KR" sz="12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7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 smtClean="0"/>
                        <a:t>하루종일</a:t>
                      </a:r>
                      <a:r>
                        <a:rPr lang="ko-KR" altLang="en-US" sz="1100" dirty="0" smtClean="0"/>
                        <a:t> 버튼을 클릭하면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해당 가족 일정이 </a:t>
                      </a:r>
                      <a:r>
                        <a:rPr lang="ko-KR" altLang="en-US" sz="1100" dirty="0" err="1" smtClean="0"/>
                        <a:t>하루종일의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일정으로 설정된다</a:t>
                      </a:r>
                      <a:endParaRPr lang="en-US" altLang="ko-KR" sz="1100" baseline="0" dirty="0" smtClean="0"/>
                    </a:p>
                    <a:p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smtClean="0"/>
                        <a:t>시스템은 내부적으로 시작 시간을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해당일의 </a:t>
                      </a:r>
                      <a:r>
                        <a:rPr lang="en-US" altLang="ko-KR" sz="1100" baseline="0" dirty="0" smtClean="0"/>
                        <a:t>00:01</a:t>
                      </a:r>
                      <a:r>
                        <a:rPr lang="ko-KR" altLang="en-US" sz="1100" baseline="0" dirty="0" smtClean="0"/>
                        <a:t>로 등록하고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종료 시간을 해당일의 </a:t>
                      </a:r>
                      <a:r>
                        <a:rPr lang="en-US" altLang="ko-KR" sz="1100" baseline="0" dirty="0" smtClean="0"/>
                        <a:t>23:59</a:t>
                      </a:r>
                      <a:r>
                        <a:rPr lang="ko-KR" altLang="en-US" sz="1100" baseline="0" dirty="0" smtClean="0"/>
                        <a:t>으로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등록한다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시작 또는 종료 버튼을 클릭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하면 날짜와 시간을 설정할 수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있는 화면이 제공된다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단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사용자가 시작시간과 종료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시간을 입력하지 않을 경우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err="1" smtClean="0"/>
                        <a:t>시스탬은</a:t>
                      </a:r>
                      <a:r>
                        <a:rPr lang="ko-KR" altLang="en-US" sz="1100" dirty="0" smtClean="0"/>
                        <a:t> 현재 시간으로 등록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  </a:t>
                      </a:r>
                      <a:r>
                        <a:rPr lang="ko-KR" altLang="en-US" sz="1100" dirty="0" smtClean="0"/>
                        <a:t>한다</a:t>
                      </a:r>
                      <a:r>
                        <a:rPr lang="en-US" altLang="ko-KR" sz="1100" dirty="0" smtClean="0"/>
                        <a:t>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404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8194" name="Picture 2" descr="C:\Users\JavaPro\Desktop\UI자료\Description\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56" y="980728"/>
            <a:ext cx="4752541" cy="56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3605220" y="148478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60160" y="363274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663584" y="299695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84036" y="349572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15616" y="717528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61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46544"/>
              </p:ext>
            </p:extLst>
          </p:nvPr>
        </p:nvGraphicFramePr>
        <p:xfrm>
          <a:off x="166003" y="116632"/>
          <a:ext cx="8726479" cy="672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 App_UC011_#6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가족일정추가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App_UC011_#4</a:t>
                      </a:r>
                      <a:r>
                        <a:rPr lang="ko-KR" altLang="en-US" sz="1200" kern="100" dirty="0" smtClean="0">
                          <a:effectLst/>
                        </a:rPr>
                        <a:t>에서</a:t>
                      </a:r>
                      <a:r>
                        <a:rPr lang="en-US" altLang="ko-KR" sz="1200" kern="100" dirty="0" smtClean="0">
                          <a:effectLst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</a:rPr>
                        <a:t>나의 알림 버튼 클릭</a:t>
                      </a:r>
                      <a:endParaRPr kumimoji="0" lang="ko-KR" altLang="ko-KR" sz="12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7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나의 알림 버튼을 클릭하면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가족 일정에 대한 알림 시간을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설정할 수</a:t>
                      </a:r>
                      <a:r>
                        <a:rPr lang="ko-KR" altLang="en-US" sz="1100" baseline="0" dirty="0" smtClean="0"/>
                        <a:t> 있는 화면을 제공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1-1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dirty="0" smtClean="0"/>
                        <a:t>알림 시간을 등록하면 시스템은</a:t>
                      </a:r>
                      <a:endParaRPr lang="en-US" altLang="ko-KR" sz="1100" b="0" dirty="0" smtClean="0"/>
                    </a:p>
                    <a:p>
                      <a:r>
                        <a:rPr lang="ko-KR" altLang="en-US" sz="1100" b="0" dirty="0" smtClean="0"/>
                        <a:t>시작 시간과 비교하여 알림</a:t>
                      </a:r>
                      <a:endParaRPr lang="en-US" altLang="ko-KR" sz="1100" b="0" dirty="0" smtClean="0"/>
                    </a:p>
                    <a:p>
                      <a:r>
                        <a:rPr lang="ko-KR" altLang="en-US" sz="1100" b="0" dirty="0" smtClean="0"/>
                        <a:t>시간을 계산한 뒤 등록한다</a:t>
                      </a:r>
                      <a:endParaRPr lang="en-US" altLang="ko-KR" sz="1100" b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1-2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알림 시간은 클라이언트 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디바이스 내부에 저장된다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5092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9218" name="Picture 2" descr="C:\Users\JavaPro\Desktop\UI자료\Description\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27" y="832842"/>
            <a:ext cx="4852641" cy="599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464332" y="4149080"/>
            <a:ext cx="2025552" cy="19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C:\Users\JavaPro\Desktop\UI자료\33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" t="2975" r="3594" b="2849"/>
          <a:stretch/>
        </p:blipFill>
        <p:spPr bwMode="auto">
          <a:xfrm>
            <a:off x="3677976" y="4111086"/>
            <a:ext cx="1828800" cy="151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3677976" y="4111086"/>
            <a:ext cx="1811908" cy="31403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반복 주기</a:t>
            </a:r>
            <a:endParaRPr lang="ko-KR" altLang="en-US" sz="1200" b="1" dirty="0">
              <a:solidFill>
                <a:schemeClr val="tx1"/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05420" y="4479486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매일</a:t>
            </a:r>
            <a:endParaRPr lang="ko-KR" altLang="en-US" sz="1200" b="1" dirty="0">
              <a:solidFill>
                <a:schemeClr val="tx1"/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05420" y="4879925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매</a:t>
            </a:r>
            <a:r>
              <a:rPr lang="ko-KR" altLang="en-US" sz="1200" b="1" dirty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주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705420" y="5291334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매</a:t>
            </a:r>
            <a:r>
              <a:rPr lang="ko-KR" altLang="en-US" sz="1200" b="1" dirty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월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677976" y="4425124"/>
            <a:ext cx="1811908" cy="1201950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2" descr="C:\Users\JavaPro\Desktop\UI자료\33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" t="73204" r="3593" b="-3940"/>
          <a:stretch/>
        </p:blipFill>
        <p:spPr bwMode="auto">
          <a:xfrm>
            <a:off x="3677976" y="5627444"/>
            <a:ext cx="1828800" cy="49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3705420" y="5716358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매</a:t>
            </a:r>
            <a:r>
              <a:rPr lang="ko-KR" altLang="en-US" sz="1200" b="1" dirty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월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571154" y="4005064"/>
            <a:ext cx="2025552" cy="2117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2827" y="416361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17936" y="234888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5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598670"/>
              </p:ext>
            </p:extLst>
          </p:nvPr>
        </p:nvGraphicFramePr>
        <p:xfrm>
          <a:off x="166003" y="116632"/>
          <a:ext cx="8726479" cy="670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App_UC011_#7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가족일정추가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App_UC011_#4</a:t>
                      </a:r>
                      <a:r>
                        <a:rPr lang="ko-KR" altLang="en-US" sz="1200" kern="100" dirty="0" smtClean="0">
                          <a:effectLst/>
                        </a:rPr>
                        <a:t>에서 반복 여부 버튼 클릭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반복 여부 버튼을 클릭하면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가족 일정의 반복 여부를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설정할 수 있는 화면이 제공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1-1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반복 주기를 선택하면 시스템은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내부적으로 반복 주기만큼의 일정을 추가로 등록한다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단 </a:t>
                      </a:r>
                      <a:r>
                        <a:rPr lang="en-US" altLang="ko-KR" sz="1100" dirty="0" smtClean="0"/>
                        <a:t>3</a:t>
                      </a:r>
                      <a:r>
                        <a:rPr lang="ko-KR" altLang="en-US" sz="1100" dirty="0" smtClean="0"/>
                        <a:t>개월 이내로 등록한다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9218" name="Picture 2" descr="C:\Users\JavaPro\Desktop\UI자료\Description\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27" y="832842"/>
            <a:ext cx="4852641" cy="599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464332" y="1956533"/>
            <a:ext cx="2025552" cy="19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029560" y="4425124"/>
            <a:ext cx="1811908" cy="1201950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057004" y="5716358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매</a:t>
            </a:r>
            <a:r>
              <a:rPr lang="ko-KR" altLang="en-US" sz="1200" b="1" dirty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월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609127" y="463088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64332" y="4086180"/>
            <a:ext cx="2520716" cy="19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875601"/>
              </p:ext>
            </p:extLst>
          </p:nvPr>
        </p:nvGraphicFramePr>
        <p:xfrm>
          <a:off x="3712086" y="2492896"/>
          <a:ext cx="17603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31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반복 주기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매 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매 월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5" name="도넛 4"/>
          <p:cNvSpPr/>
          <p:nvPr/>
        </p:nvSpPr>
        <p:spPr>
          <a:xfrm>
            <a:off x="4994720" y="2928641"/>
            <a:ext cx="315144" cy="284335"/>
          </a:xfrm>
          <a:prstGeom prst="don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도넛 34"/>
          <p:cNvSpPr/>
          <p:nvPr/>
        </p:nvSpPr>
        <p:spPr>
          <a:xfrm>
            <a:off x="4994720" y="3258841"/>
            <a:ext cx="315144" cy="284335"/>
          </a:xfrm>
          <a:prstGeom prst="don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20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780959"/>
              </p:ext>
            </p:extLst>
          </p:nvPr>
        </p:nvGraphicFramePr>
        <p:xfrm>
          <a:off x="166003" y="116632"/>
          <a:ext cx="8726479" cy="6768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App_UC011_#8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가족일정추가 오류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App_UC011_#4</a:t>
                      </a:r>
                      <a:r>
                        <a:rPr lang="ko-KR" altLang="en-US" sz="1200" kern="100" dirty="0" smtClean="0">
                          <a:effectLst/>
                        </a:rPr>
                        <a:t>에서</a:t>
                      </a:r>
                      <a:r>
                        <a:rPr lang="en-US" altLang="ko-KR" sz="1200" kern="100" dirty="0" smtClean="0">
                          <a:effectLst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</a:rPr>
                        <a:t>잘못된 값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입력시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7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제목은 필수 입력 정보이므로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제목을 입력하지 않을 경우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Toast </a:t>
                      </a:r>
                      <a:r>
                        <a:rPr lang="ko-KR" altLang="en-US" sz="1100" dirty="0" smtClean="0"/>
                        <a:t>메시지가 제공된다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제목은 </a:t>
                      </a:r>
                      <a:r>
                        <a:rPr lang="en-US" altLang="ko-KR" sz="1100" dirty="0" smtClean="0"/>
                        <a:t>30</a:t>
                      </a:r>
                      <a:r>
                        <a:rPr lang="ko-KR" altLang="en-US" sz="1100" dirty="0" smtClean="0"/>
                        <a:t>자 이내로 작성해야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하므로 </a:t>
                      </a:r>
                      <a:r>
                        <a:rPr lang="en-US" altLang="ko-KR" sz="1100" dirty="0" smtClean="0"/>
                        <a:t>30</a:t>
                      </a:r>
                      <a:r>
                        <a:rPr lang="ko-KR" altLang="en-US" sz="1100" dirty="0" smtClean="0"/>
                        <a:t>자를 초과할 경우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Toast </a:t>
                      </a:r>
                      <a:r>
                        <a:rPr lang="ko-KR" altLang="en-US" sz="1100" dirty="0" smtClean="0"/>
                        <a:t>메시지가 제공된다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시작일자는 종료일자를 넘을 수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없고 종료일자는 시작일자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이전일 수 없으므로 범위가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잘못 입력될 시 </a:t>
                      </a:r>
                      <a:r>
                        <a:rPr lang="en-US" altLang="ko-KR" sz="1100" dirty="0" smtClean="0"/>
                        <a:t>Toast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메시지가</a:t>
                      </a:r>
                      <a:endParaRPr lang="en-US" altLang="ko-KR" sz="1100" baseline="0" dirty="0" smtClean="0"/>
                    </a:p>
                    <a:p>
                      <a:r>
                        <a:rPr lang="ko-KR" altLang="en-US" sz="1100" baseline="0" dirty="0" smtClean="0"/>
                        <a:t>제공된다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장소는 </a:t>
                      </a:r>
                      <a:r>
                        <a:rPr lang="en-US" altLang="ko-KR" sz="1100" baseline="0" dirty="0" smtClean="0"/>
                        <a:t>30</a:t>
                      </a:r>
                      <a:r>
                        <a:rPr lang="ko-KR" altLang="en-US" sz="1100" baseline="0" dirty="0" smtClean="0"/>
                        <a:t>자 이내로 작성해야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하므로 </a:t>
                      </a:r>
                      <a:r>
                        <a:rPr lang="en-US" altLang="ko-KR" sz="1100" baseline="0" dirty="0" smtClean="0"/>
                        <a:t>30</a:t>
                      </a:r>
                      <a:r>
                        <a:rPr lang="ko-KR" altLang="en-US" sz="1100" baseline="0" dirty="0" smtClean="0"/>
                        <a:t>자 초과시 </a:t>
                      </a:r>
                      <a:r>
                        <a:rPr lang="en-US" altLang="ko-KR" sz="1100" baseline="0" dirty="0" smtClean="0"/>
                        <a:t>Toast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메시지가 제공된다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메모는 </a:t>
                      </a:r>
                      <a:r>
                        <a:rPr lang="en-US" altLang="ko-KR" sz="1100" baseline="0" dirty="0" smtClean="0"/>
                        <a:t>50</a:t>
                      </a:r>
                      <a:r>
                        <a:rPr lang="ko-KR" altLang="en-US" sz="1100" baseline="0" dirty="0" smtClean="0"/>
                        <a:t>자 이내로 작성해야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하므로 </a:t>
                      </a:r>
                      <a:r>
                        <a:rPr lang="en-US" altLang="ko-KR" sz="1100" baseline="0" dirty="0" smtClean="0"/>
                        <a:t>50</a:t>
                      </a:r>
                      <a:r>
                        <a:rPr lang="ko-KR" altLang="en-US" sz="1100" baseline="0" dirty="0" smtClean="0"/>
                        <a:t>자 초과시 </a:t>
                      </a:r>
                      <a:r>
                        <a:rPr lang="en-US" altLang="ko-KR" sz="1100" baseline="0" dirty="0" smtClean="0"/>
                        <a:t>Toast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smtClean="0"/>
                        <a:t>메시지가 제공된다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8328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9218" name="Picture 2" descr="C:\Users\JavaPro\Desktop\UI자료\Description\1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86"/>
          <a:stretch/>
        </p:blipFill>
        <p:spPr bwMode="auto">
          <a:xfrm>
            <a:off x="383191" y="832842"/>
            <a:ext cx="3101505" cy="599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모서리가 둥근 직사각형 33"/>
          <p:cNvSpPr/>
          <p:nvPr/>
        </p:nvSpPr>
        <p:spPr>
          <a:xfrm>
            <a:off x="3633018" y="1700808"/>
            <a:ext cx="230425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제목을 입력하지 않았습니다</a:t>
            </a:r>
            <a:endParaRPr lang="ko-KR" altLang="en-US" sz="11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434778" y="2365772"/>
            <a:ext cx="270073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제목은 </a:t>
            </a:r>
            <a:r>
              <a:rPr lang="en-US" altLang="ko-KR" sz="1100" dirty="0" smtClean="0"/>
              <a:t>30</a:t>
            </a:r>
            <a:r>
              <a:rPr lang="ko-KR" altLang="en-US" sz="1100" dirty="0" smtClean="0"/>
              <a:t>자 이하로 입력해야 합니다</a:t>
            </a:r>
            <a:endParaRPr lang="ko-KR" altLang="en-US" sz="11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87147" y="3068960"/>
            <a:ext cx="1995998" cy="54308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시작일자와 종료일자의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범위가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잘못되었습니다</a:t>
            </a:r>
            <a:endParaRPr lang="ko-KR" altLang="en-US" sz="11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434778" y="3996573"/>
            <a:ext cx="270073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장소는 </a:t>
            </a:r>
            <a:r>
              <a:rPr lang="en-US" altLang="ko-KR" sz="1100" dirty="0" smtClean="0"/>
              <a:t>30</a:t>
            </a:r>
            <a:r>
              <a:rPr lang="ko-KR" altLang="en-US" sz="1100" dirty="0" smtClean="0"/>
              <a:t>자 이하로 입력해야 합니다</a:t>
            </a:r>
            <a:endParaRPr lang="ko-KR" altLang="en-US" sz="11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434778" y="4869160"/>
            <a:ext cx="270073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메</a:t>
            </a:r>
            <a:r>
              <a:rPr lang="ko-KR" altLang="en-US" sz="1100" dirty="0"/>
              <a:t>모</a:t>
            </a:r>
            <a:r>
              <a:rPr lang="ko-KR" altLang="en-US" sz="1100" dirty="0" smtClean="0"/>
              <a:t>는 </a:t>
            </a:r>
            <a:r>
              <a:rPr lang="en-US" altLang="ko-KR" sz="1100" dirty="0"/>
              <a:t>5</a:t>
            </a:r>
            <a:r>
              <a:rPr lang="en-US" altLang="ko-KR" sz="1100" dirty="0" smtClean="0"/>
              <a:t>0</a:t>
            </a:r>
            <a:r>
              <a:rPr lang="ko-KR" altLang="en-US" sz="1100" dirty="0" smtClean="0"/>
              <a:t>자 이하로 입력해야 합니다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3543480" y="290632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33208" y="382690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13616" y="470652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54758" y="220313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434778" y="152263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69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081213"/>
              </p:ext>
            </p:extLst>
          </p:nvPr>
        </p:nvGraphicFramePr>
        <p:xfrm>
          <a:off x="166003" y="116632"/>
          <a:ext cx="8726479" cy="6438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App_UC036_#1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이벤트추가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pp_UC0011_#4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이벤트 등록여부 버튼 </a:t>
                      </a:r>
                      <a:r>
                        <a:rPr kumimoji="0" lang="ko-KR" altLang="en-US" sz="120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클릭시</a:t>
                      </a:r>
                      <a:endParaRPr kumimoji="0" lang="ko-KR" altLang="ko-KR" sz="12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이벤트 등록 여부 버튼을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클릭하면 이벤트 관련 정보를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입력 받는 화면이 제공된다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가족에게 보낼 질문을 입력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받는다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2-1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가족에게 보낼 질문 내용은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서버로 전송</a:t>
                      </a:r>
                      <a:r>
                        <a:rPr lang="ko-KR" altLang="en-US" sz="1100" baseline="0" dirty="0" smtClean="0"/>
                        <a:t>될 때 이벤트 </a:t>
                      </a:r>
                      <a:endParaRPr lang="en-US" altLang="ko-KR" sz="1100" baseline="0" dirty="0" smtClean="0"/>
                    </a:p>
                    <a:p>
                      <a:r>
                        <a:rPr lang="ko-KR" altLang="en-US" sz="1100" baseline="0" dirty="0" smtClean="0"/>
                        <a:t>작성자와 함께 전송된다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작성 버튼을 클릭하면 질문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내용이 서버로 전송되고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가족 일정에 추가된다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636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0242" name="Picture 2" descr="C:\Users\JavaPro\Desktop\UI자료\Description\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80" y="1052736"/>
            <a:ext cx="5737968" cy="566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247080" y="544522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39276" y="45811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83668" y="388432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03648" y="22768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JavaPro\Desktop\UI자료\Description\1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57" t="52884" r="21161" b="40239"/>
          <a:stretch/>
        </p:blipFill>
        <p:spPr bwMode="auto">
          <a:xfrm>
            <a:off x="3418576" y="6021288"/>
            <a:ext cx="1576144" cy="38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3418576" y="608551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75118" y="4484802"/>
            <a:ext cx="2193800" cy="19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61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831</Words>
  <Application>Microsoft Office PowerPoint</Application>
  <PresentationFormat>화면 슬라이드 쇼(4:3)</PresentationFormat>
  <Paragraphs>387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JavaPro</cp:lastModifiedBy>
  <cp:revision>21</cp:revision>
  <cp:lastPrinted>2015-07-18T03:59:26Z</cp:lastPrinted>
  <dcterms:created xsi:type="dcterms:W3CDTF">2015-07-18T03:29:22Z</dcterms:created>
  <dcterms:modified xsi:type="dcterms:W3CDTF">2015-07-23T11:56:53Z</dcterms:modified>
</cp:coreProperties>
</file>