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6" y="-23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771-D71E-40A7-9C14-A89E01D08E7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4A86-4D1B-405A-A6FB-0827989D9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0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771-D71E-40A7-9C14-A89E01D08E7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4A86-4D1B-405A-A6FB-0827989D9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8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771-D71E-40A7-9C14-A89E01D08E7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4A86-4D1B-405A-A6FB-0827989D9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2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771-D71E-40A7-9C14-A89E01D08E7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4A86-4D1B-405A-A6FB-0827989D9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9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771-D71E-40A7-9C14-A89E01D08E7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4A86-4D1B-405A-A6FB-0827989D9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75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771-D71E-40A7-9C14-A89E01D08E7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4A86-4D1B-405A-A6FB-0827989D9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3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771-D71E-40A7-9C14-A89E01D08E7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4A86-4D1B-405A-A6FB-0827989D9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70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771-D71E-40A7-9C14-A89E01D08E7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4A86-4D1B-405A-A6FB-0827989D9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92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771-D71E-40A7-9C14-A89E01D08E7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4A86-4D1B-405A-A6FB-0827989D9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9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771-D71E-40A7-9C14-A89E01D08E7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4A86-4D1B-405A-A6FB-0827989D9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3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771-D71E-40A7-9C14-A89E01D08E7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4A86-4D1B-405A-A6FB-0827989D9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1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1B771-D71E-40A7-9C14-A89E01D08E7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04A86-4D1B-405A-A6FB-0827989D9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4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00667"/>
              </p:ext>
            </p:extLst>
          </p:nvPr>
        </p:nvGraphicFramePr>
        <p:xfrm>
          <a:off x="25400" y="44625"/>
          <a:ext cx="9118600" cy="6840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Web_UC011_#1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시작화면에서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00679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 일정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91880" y="196939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97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" y="1353344"/>
            <a:ext cx="634365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04083"/>
              </p:ext>
            </p:extLst>
          </p:nvPr>
        </p:nvGraphicFramePr>
        <p:xfrm>
          <a:off x="25400" y="44624"/>
          <a:ext cx="9118600" cy="684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4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Web_UC011_#10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일정이 추가된 가족일정화면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4533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Web_UC011_#6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dirty="0" smtClean="0"/>
                        <a:t>화면에서 가족일정 등록 버튼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71694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추가된 일정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가족일정 추가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일정의 날짜에 가족일정의 제목이 표시된다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일정 편집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636913" y="49411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4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02800"/>
              </p:ext>
            </p:extLst>
          </p:nvPr>
        </p:nvGraphicFramePr>
        <p:xfrm>
          <a:off x="25400" y="44624"/>
          <a:ext cx="9118600" cy="6768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413"/>
                <a:gridCol w="2019413"/>
                <a:gridCol w="2344193"/>
                <a:gridCol w="478269"/>
                <a:gridCol w="2257312"/>
              </a:tblGrid>
              <a:tr h="449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Web_UC011_#2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 일정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9167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Web_UC011_#1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</a:t>
                      </a:r>
                      <a:r>
                        <a:rPr lang="ko-KR" altLang="en-US" sz="1500" dirty="0" smtClean="0"/>
                        <a:t>에서 일정 메뉴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605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일정 종류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가족일정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76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이번달</a:t>
                      </a:r>
                      <a:r>
                        <a:rPr lang="ko-KR" altLang="en-US" sz="1200" kern="100" dirty="0" smtClean="0">
                          <a:effectLst/>
                        </a:rPr>
                        <a:t> 달력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왼쪽 버튼과 오른쪽 버튼을 이용하여 표시할 달력을 변경할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76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개인 일정 추가하기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개인일정 추가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 표시된다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76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일정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가족 일정에 대한 데이터를 가지고 오고 가족일정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넘어간다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 descr="C:\Users\user\Desktop\화면설계 이미지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7856"/>
            <a:ext cx="6372200" cy="43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769804" y="281569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68144" y="367944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2349" y="2777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7337" y="277792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87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" y="1576353"/>
            <a:ext cx="634365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65309"/>
              </p:ext>
            </p:extLst>
          </p:nvPr>
        </p:nvGraphicFramePr>
        <p:xfrm>
          <a:off x="25400" y="44625"/>
          <a:ext cx="9118600" cy="6852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12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Web_UC011_#3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28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Web_UC011_#2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dirty="0" smtClean="0"/>
                        <a:t>화면에서 가족일정 버튼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8510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일정 종류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가족일정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824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이번 달 달력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왼쪽 버튼과 오른쪽 버튼을 이용하여 표시할 달력을 변경할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515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가족 시간 구하기 버튼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ko-KR" altLang="en-US" sz="1200" dirty="0" smtClean="0"/>
                        <a:t>클릭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가족들의 일정을 비교하여 모든 가족 구성원이 비는 시간을 구하여 사용자에게 제공한다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ko-KR" altLang="en-US" sz="1200" baseline="0" dirty="0" smtClean="0"/>
                        <a:t>가족 시간 구하기 결과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368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일정 추가하기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가족일정 추가하기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 표시된다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63841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</a:rPr>
                        <a:t>가족의 색 정보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</a:rPr>
                        <a:t>가족들이 설정한 색 정보를 확인할 수 있다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r>
                        <a:rPr lang="en-US" sz="1200" kern="100" dirty="0" smtClean="0">
                          <a:effectLst/>
                        </a:rPr>
                        <a:t> 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73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가족의 일정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가족의 일정이 있는 날에 가족이 설정한 색으로 동그라미가 표시된다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마우스를 올리면 일정의 제목을 확인 할 수 있다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  <a:r>
                        <a:rPr lang="en-US" sz="1200" kern="100" dirty="0" smtClean="0">
                          <a:effectLst/>
                        </a:rPr>
                        <a:t> 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22803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일정이 있는 날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가족의 일정이 있는 날을 클릭하면 가족일정 상세보기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화면으로 이동하여 가족 일정에 대한 정보를 확인 할 수 있다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396138" y="26530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84068" y="261755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68144" y="294283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56382" y="425585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27436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23728" y="27436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04048" y="425585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2357668" y="3757680"/>
            <a:ext cx="1978734" cy="448227"/>
          </a:xfrm>
          <a:prstGeom prst="wedgeRectCallout">
            <a:avLst>
              <a:gd name="adj1" fmla="val 39113"/>
              <a:gd name="adj2" fmla="val 95721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300" dirty="0" smtClean="0">
                <a:solidFill>
                  <a:schemeClr val="tx1"/>
                </a:solidFill>
                <a:latin typeface="+mj-lt"/>
              </a:rPr>
              <a:t>광주 집 가는 날</a:t>
            </a:r>
            <a:r>
              <a:rPr lang="en-US" altLang="ko-KR" sz="1200" spc="-300" dirty="0" smtClean="0">
                <a:solidFill>
                  <a:schemeClr val="tx1"/>
                </a:solidFill>
                <a:latin typeface="+mj-lt"/>
              </a:rPr>
              <a:t>!!</a:t>
            </a:r>
            <a:endParaRPr lang="ko-KR" altLang="en-US" sz="1200" spc="-3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0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873481"/>
              </p:ext>
            </p:extLst>
          </p:nvPr>
        </p:nvGraphicFramePr>
        <p:xfrm>
          <a:off x="25400" y="-13729"/>
          <a:ext cx="9118600" cy="6871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4015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Web_UC011_#4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가족일정추가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152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Web_UC011_#3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dirty="0" smtClean="0"/>
                        <a:t>화면에서 일정추가 버튼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91568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일정의 제목을 입력한다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공백 포함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30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글자까지 입력 가능하다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15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일정의 장소를 입력한다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공백 포함 </a:t>
                      </a:r>
                      <a:r>
                        <a:rPr lang="en-US" altLang="ko-KR" sz="1200" kern="100" dirty="0" smtClean="0">
                          <a:effectLst/>
                        </a:rPr>
                        <a:t>30</a:t>
                      </a:r>
                      <a:r>
                        <a:rPr lang="ko-KR" altLang="en-US" sz="1200" kern="100" dirty="0" smtClean="0">
                          <a:effectLst/>
                        </a:rPr>
                        <a:t>글자까지 입력 가능하다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1084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일정의 날짜와 시간을 입력한다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  <a:r>
                        <a:rPr lang="en-US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종료일자는 시작일자 이전으로 입력될 수 없고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시작일자는 종료일자 이후로 입력될 수 없다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기본적으로 시작날짜와 시간을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현재 시간으로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종료날짜와 시간을 현재 날짜의 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시간 후로 설정해서 제공한다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747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체크 시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일시에서 시간을 작성하지 않고 날짜만 입력하도록 화면이 바뀐다</a:t>
                      </a:r>
                      <a:r>
                        <a:rPr lang="en-US" altLang="ko-KR" sz="1200" kern="100" baseline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baseline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시스템이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내부적으로 해당 날의 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00:01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시작일자로 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23:59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을 종료일자로 저장한다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6" name="Picture 2" descr="C:\Users\JavaPro\Desktop\UI자료\Description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" y="1355282"/>
            <a:ext cx="6336476" cy="43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253173" y="37077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389581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3173" y="41490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87821" y="422108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0335" y="438372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3213" y="49411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5776" y="56612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91880" y="56612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3173" y="303563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3173" y="336091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 flipV="1">
            <a:off x="1331641" y="2348880"/>
            <a:ext cx="1688714" cy="180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4499992" y="2348881"/>
            <a:ext cx="576064" cy="18001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C:\Users\user\Desktop\화면설계 이미지\그림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5" t="53357" r="25078" b="37062"/>
          <a:stretch/>
        </p:blipFill>
        <p:spPr bwMode="auto">
          <a:xfrm>
            <a:off x="1973253" y="1081252"/>
            <a:ext cx="3336771" cy="446271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>
            <a:stCxn id="16" idx="2"/>
            <a:endCxn id="5" idx="0"/>
          </p:cNvCxnSpPr>
          <p:nvPr/>
        </p:nvCxnSpPr>
        <p:spPr>
          <a:xfrm>
            <a:off x="3641639" y="1527523"/>
            <a:ext cx="1326405" cy="2368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8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517805"/>
              </p:ext>
            </p:extLst>
          </p:nvPr>
        </p:nvGraphicFramePr>
        <p:xfrm>
          <a:off x="25400" y="44624"/>
          <a:ext cx="9118600" cy="6813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699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Web_UC011_#5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가족일정추가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993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Web_UC011_#3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dirty="0" smtClean="0"/>
                        <a:t>화면에서 일정추가 버튼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8773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b="0" dirty="0" smtClean="0"/>
                        <a:t>5</a:t>
                      </a:r>
                      <a:endParaRPr lang="ko-KR" altLang="en-US" sz="115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일정의 반복에 대해 설정 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일정의 반복을 설정할 경우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설정 값에 따라 시스템이 일정을 추가로 추가한다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반복은 매월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매주 선택이 가능하다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다만 시스템은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개월 범위 이내의 일정에 한해서만 일정을 반복한다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6877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일정에 대한 알림을 설정 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일정시간 이전으로만 설정 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시스템이 클라이언트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단에서 계산하여 저장한다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알림 시간은 일정의 일시에 설정해놓은 시간을 기준으로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30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분전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1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시간 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2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시간 전 의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가지가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98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이벤트 등록 여부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일정에 이벤트를 추가 할 수 있다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이벤트 추가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98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메모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일정에 대한 간략한 메모를 작성한다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공백포함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50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글자까지 입력 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4" name="Picture 2" descr="C:\Users\JavaPro\Desktop\UI자료\Description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" y="1355282"/>
            <a:ext cx="6336476" cy="43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253173" y="37077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389581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3173" y="41490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87821" y="422108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0335" y="438372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3213" y="49411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5776" y="56612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91880" y="56612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3173" y="303563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3173" y="336091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 flipV="1">
            <a:off x="1331641" y="2348880"/>
            <a:ext cx="1688714" cy="180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4499992" y="2348881"/>
            <a:ext cx="576064" cy="18001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3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JavaPro\Desktop\UI자료\Description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" y="1355282"/>
            <a:ext cx="6336476" cy="43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837911"/>
              </p:ext>
            </p:extLst>
          </p:nvPr>
        </p:nvGraphicFramePr>
        <p:xfrm>
          <a:off x="25400" y="-8933"/>
          <a:ext cx="9118600" cy="6822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Web_UC011_#6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가족일정추가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Web_UC011_#3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dirty="0" smtClean="0"/>
                        <a:t>화면에서 일정추가 버튼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4421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등록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유효성을 검증하고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작성한 내용을 서버로 전송하여  일정을 등록한다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일정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211977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취소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일정추가가 취소 되고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일정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555776" y="56612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98" y="1412999"/>
            <a:ext cx="2650846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596989"/>
            <a:ext cx="2619498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직선 연결선 21"/>
          <p:cNvCxnSpPr>
            <a:stCxn id="1027" idx="2"/>
            <a:endCxn id="10" idx="0"/>
          </p:cNvCxnSpPr>
          <p:nvPr/>
        </p:nvCxnSpPr>
        <p:spPr>
          <a:xfrm flipH="1">
            <a:off x="2735796" y="2546999"/>
            <a:ext cx="1993825" cy="31142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028" idx="1"/>
            <a:endCxn id="10" idx="3"/>
          </p:cNvCxnSpPr>
          <p:nvPr/>
        </p:nvCxnSpPr>
        <p:spPr>
          <a:xfrm flipH="1" flipV="1">
            <a:off x="2915816" y="5823887"/>
            <a:ext cx="504056" cy="3401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03615"/>
            <a:ext cx="2902846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연결선 11"/>
          <p:cNvCxnSpPr>
            <a:stCxn id="11" idx="2"/>
          </p:cNvCxnSpPr>
          <p:nvPr/>
        </p:nvCxnSpPr>
        <p:spPr>
          <a:xfrm>
            <a:off x="1558927" y="2537615"/>
            <a:ext cx="1250262" cy="3075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05264"/>
            <a:ext cx="2195923" cy="950631"/>
          </a:xfrm>
          <a:prstGeom prst="rect">
            <a:avLst/>
          </a:prstGeom>
        </p:spPr>
      </p:pic>
      <p:cxnSp>
        <p:nvCxnSpPr>
          <p:cNvPr id="15" name="직선 연결선 14"/>
          <p:cNvCxnSpPr>
            <a:stCxn id="2" idx="3"/>
            <a:endCxn id="10" idx="2"/>
          </p:cNvCxnSpPr>
          <p:nvPr/>
        </p:nvCxnSpPr>
        <p:spPr>
          <a:xfrm flipV="1">
            <a:off x="2303427" y="5986525"/>
            <a:ext cx="432369" cy="294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14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JavaPro\Desktop\UI자료\Description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" y="1355282"/>
            <a:ext cx="6336476" cy="43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37313"/>
              </p:ext>
            </p:extLst>
          </p:nvPr>
        </p:nvGraphicFramePr>
        <p:xfrm>
          <a:off x="25400" y="44624"/>
          <a:ext cx="9118600" cy="6789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Web_UC011_#7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가족일정추가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Web_UC011_#3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dirty="0" smtClean="0"/>
                        <a:t>화면에서 일정추가 버튼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2354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등록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유효성을 검증하고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작성한 내용을 서버로 전송하여  일정을 등록한다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일정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576917" y="50851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303" y="1446463"/>
            <a:ext cx="2783897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68" y="5698183"/>
            <a:ext cx="3033692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79" y="1446463"/>
            <a:ext cx="2898000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>
            <a:endCxn id="10" idx="0"/>
          </p:cNvCxnSpPr>
          <p:nvPr/>
        </p:nvCxnSpPr>
        <p:spPr>
          <a:xfrm flipH="1">
            <a:off x="2756937" y="2585647"/>
            <a:ext cx="2223314" cy="24995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032" idx="2"/>
            <a:endCxn id="10" idx="2"/>
          </p:cNvCxnSpPr>
          <p:nvPr/>
        </p:nvCxnSpPr>
        <p:spPr>
          <a:xfrm>
            <a:off x="1603079" y="2580463"/>
            <a:ext cx="1153858" cy="28299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1031" idx="0"/>
            <a:endCxn id="10" idx="2"/>
          </p:cNvCxnSpPr>
          <p:nvPr/>
        </p:nvCxnSpPr>
        <p:spPr>
          <a:xfrm flipH="1" flipV="1">
            <a:off x="2756937" y="5410461"/>
            <a:ext cx="2100977" cy="2877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47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ser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6" y="1666900"/>
            <a:ext cx="6343509" cy="437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51824"/>
              </p:ext>
            </p:extLst>
          </p:nvPr>
        </p:nvGraphicFramePr>
        <p:xfrm>
          <a:off x="25400" y="44624"/>
          <a:ext cx="9118600" cy="6696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Web_UC011_#8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이벤트 추가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Web_UC011_#5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</a:t>
                      </a:r>
                      <a:r>
                        <a:rPr lang="ko-KR" altLang="en-US" sz="1500" dirty="0" smtClean="0"/>
                        <a:t>에서 이벤트등록여부 메뉴 체크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5315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이벤트 내용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가족들에게 할 질문을 작성한다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공백포함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글자 까지 입력 할 수 있다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531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687861" y="440911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6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user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1" y="1666900"/>
            <a:ext cx="6343509" cy="437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68884"/>
              </p:ext>
            </p:extLst>
          </p:nvPr>
        </p:nvGraphicFramePr>
        <p:xfrm>
          <a:off x="25400" y="44624"/>
          <a:ext cx="9118600" cy="6696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Web_UC011_#9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이벤트 추가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Web_UC011_#5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</a:t>
                      </a:r>
                      <a:r>
                        <a:rPr lang="ko-KR" altLang="en-US" sz="1500" dirty="0" smtClean="0"/>
                        <a:t>에서 이벤트등록여부 메뉴 체크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3063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등록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유효성을 검증하고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작성한 내용을 서버로 전송하여  일정을 등록한다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일정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507967" y="519195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user\Desktop\화면설계 이미지\Alt\그림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33" y="1628800"/>
            <a:ext cx="2651893" cy="11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화면설계 이미지\Alt\그림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859" y="1628800"/>
            <a:ext cx="2439045" cy="11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화면설계 이미지\Alt\그림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789" y="5517232"/>
            <a:ext cx="2620130" cy="11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>
            <a:stCxn id="2050" idx="2"/>
            <a:endCxn id="12" idx="0"/>
          </p:cNvCxnSpPr>
          <p:nvPr/>
        </p:nvCxnSpPr>
        <p:spPr>
          <a:xfrm>
            <a:off x="1502980" y="2762800"/>
            <a:ext cx="1185007" cy="24291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2051" idx="2"/>
            <a:endCxn id="12" idx="0"/>
          </p:cNvCxnSpPr>
          <p:nvPr/>
        </p:nvCxnSpPr>
        <p:spPr>
          <a:xfrm flipH="1">
            <a:off x="2687987" y="2762800"/>
            <a:ext cx="2261395" cy="24291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2052" idx="1"/>
            <a:endCxn id="12" idx="2"/>
          </p:cNvCxnSpPr>
          <p:nvPr/>
        </p:nvCxnSpPr>
        <p:spPr>
          <a:xfrm flipH="1" flipV="1">
            <a:off x="2687987" y="5517232"/>
            <a:ext cx="869802" cy="567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69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762</Words>
  <Application>Microsoft Office PowerPoint</Application>
  <PresentationFormat>화면 슬라이드 쇼(4:3)</PresentationFormat>
  <Paragraphs>191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Kyeongwon</cp:lastModifiedBy>
  <cp:revision>20</cp:revision>
  <dcterms:created xsi:type="dcterms:W3CDTF">2015-07-20T02:14:35Z</dcterms:created>
  <dcterms:modified xsi:type="dcterms:W3CDTF">2015-07-23T12:08:07Z</dcterms:modified>
</cp:coreProperties>
</file>