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8" r:id="rId3"/>
    <p:sldId id="259" r:id="rId4"/>
    <p:sldId id="260" r:id="rId5"/>
    <p:sldId id="262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070" y="-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1B99F-D609-48E3-BB4B-C8AC9D125651}" type="datetimeFigureOut">
              <a:rPr lang="ko-KR" altLang="en-US" smtClean="0"/>
              <a:t>2015-07-21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408D8-82B6-464D-9A66-D02D7F7591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3522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1B99F-D609-48E3-BB4B-C8AC9D125651}" type="datetimeFigureOut">
              <a:rPr lang="ko-KR" altLang="en-US" smtClean="0"/>
              <a:t>2015-07-21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408D8-82B6-464D-9A66-D02D7F7591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0291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1B99F-D609-48E3-BB4B-C8AC9D125651}" type="datetimeFigureOut">
              <a:rPr lang="ko-KR" altLang="en-US" smtClean="0"/>
              <a:t>2015-07-21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408D8-82B6-464D-9A66-D02D7F7591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3492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1B99F-D609-48E3-BB4B-C8AC9D125651}" type="datetimeFigureOut">
              <a:rPr lang="ko-KR" altLang="en-US" smtClean="0"/>
              <a:t>2015-07-21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408D8-82B6-464D-9A66-D02D7F7591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0634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1B99F-D609-48E3-BB4B-C8AC9D125651}" type="datetimeFigureOut">
              <a:rPr lang="ko-KR" altLang="en-US" smtClean="0"/>
              <a:t>2015-07-21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408D8-82B6-464D-9A66-D02D7F7591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1888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1B99F-D609-48E3-BB4B-C8AC9D125651}" type="datetimeFigureOut">
              <a:rPr lang="ko-KR" altLang="en-US" smtClean="0"/>
              <a:t>2015-07-21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408D8-82B6-464D-9A66-D02D7F7591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7597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1B99F-D609-48E3-BB4B-C8AC9D125651}" type="datetimeFigureOut">
              <a:rPr lang="ko-KR" altLang="en-US" smtClean="0"/>
              <a:t>2015-07-21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408D8-82B6-464D-9A66-D02D7F7591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7146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1B99F-D609-48E3-BB4B-C8AC9D125651}" type="datetimeFigureOut">
              <a:rPr lang="ko-KR" altLang="en-US" smtClean="0"/>
              <a:t>2015-07-21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408D8-82B6-464D-9A66-D02D7F7591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0945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1B99F-D609-48E3-BB4B-C8AC9D125651}" type="datetimeFigureOut">
              <a:rPr lang="ko-KR" altLang="en-US" smtClean="0"/>
              <a:t>2015-07-21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408D8-82B6-464D-9A66-D02D7F7591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0021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1B99F-D609-48E3-BB4B-C8AC9D125651}" type="datetimeFigureOut">
              <a:rPr lang="ko-KR" altLang="en-US" smtClean="0"/>
              <a:t>2015-07-21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408D8-82B6-464D-9A66-D02D7F7591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0507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1B99F-D609-48E3-BB4B-C8AC9D125651}" type="datetimeFigureOut">
              <a:rPr lang="ko-KR" altLang="en-US" smtClean="0"/>
              <a:t>2015-07-21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408D8-82B6-464D-9A66-D02D7F7591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0197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61B99F-D609-48E3-BB4B-C8AC9D125651}" type="datetimeFigureOut">
              <a:rPr lang="ko-KR" altLang="en-US" smtClean="0"/>
              <a:t>2015-07-21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B408D8-82B6-464D-9A66-D02D7F7591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4612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76" y="1484784"/>
            <a:ext cx="6258001" cy="4505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467453"/>
              </p:ext>
            </p:extLst>
          </p:nvPr>
        </p:nvGraphicFramePr>
        <p:xfrm>
          <a:off x="25400" y="44624"/>
          <a:ext cx="9118600" cy="66754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27673"/>
                <a:gridCol w="2127673"/>
                <a:gridCol w="2127673"/>
                <a:gridCol w="478269"/>
                <a:gridCol w="2257312"/>
              </a:tblGrid>
              <a:tr h="28803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</a:t>
                      </a:r>
                      <a:r>
                        <a:rPr lang="en-US" altLang="ko-KR" sz="1500" dirty="0" smtClean="0"/>
                        <a:t>ID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Web_UC005_#1</a:t>
                      </a:r>
                      <a:endParaRPr lang="ko-KR" altLang="ko-KR" sz="15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화면제목</a:t>
                      </a:r>
                      <a:endParaRPr lang="ko-KR" altLang="en-US" sz="15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관리자모드 </a:t>
                      </a:r>
                      <a:r>
                        <a:rPr lang="ko-KR" altLang="en-US" sz="1500" dirty="0" err="1" smtClean="0"/>
                        <a:t>홈보기</a:t>
                      </a:r>
                      <a:r>
                        <a:rPr lang="ko-KR" altLang="en-US" sz="1500" dirty="0" smtClean="0"/>
                        <a:t> 화면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84016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페이지경로 </a:t>
                      </a:r>
                      <a:r>
                        <a:rPr lang="en-US" altLang="ko-KR" sz="1500" dirty="0" smtClean="0"/>
                        <a:t>:</a:t>
                      </a:r>
                      <a:r>
                        <a:rPr lang="ko-KR" altLang="en-US" sz="1500" dirty="0" smtClean="0"/>
                        <a:t>시작화면에서 로그인 성공</a:t>
                      </a:r>
                      <a:r>
                        <a:rPr lang="en-US" altLang="ko-KR" sz="1500" dirty="0" smtClean="0"/>
                        <a:t>.</a:t>
                      </a:r>
                      <a:endParaRPr lang="ko-KR" altLang="en-US" sz="1500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Description (</a:t>
                      </a:r>
                      <a:r>
                        <a:rPr lang="ko-KR" altLang="en-US" sz="1500" dirty="0" smtClean="0"/>
                        <a:t>장한별</a:t>
                      </a:r>
                      <a:r>
                        <a:rPr lang="en-US" altLang="ko-KR" sz="1500" dirty="0" smtClean="0"/>
                        <a:t>)</a:t>
                      </a:r>
                      <a:endParaRPr lang="ko-KR" altLang="en-US" sz="15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508831">
                <a:tc rowSpan="4"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1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홈 이름 수정하기 버튼</a:t>
                      </a: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클릭</a:t>
                      </a:r>
                      <a:r>
                        <a:rPr lang="ko-KR" altLang="en-US" sz="12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 시</a:t>
                      </a:r>
                      <a:r>
                        <a:rPr lang="en-US" altLang="ko-KR" sz="12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, </a:t>
                      </a:r>
                      <a:r>
                        <a:rPr lang="ko-KR" altLang="en-US" sz="1200" kern="100" baseline="0" dirty="0" err="1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홈이름</a:t>
                      </a:r>
                      <a:r>
                        <a:rPr lang="ko-KR" altLang="en-US" sz="12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 변경 화면으로 이동한다</a:t>
                      </a:r>
                      <a:r>
                        <a:rPr lang="en-US" altLang="ko-KR" sz="12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  <a:endParaRPr lang="en-US" altLang="ko-KR" sz="12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50883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2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가족 구성원 초대하기 버튼</a:t>
                      </a: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마우스를 올리면 상세 정보가 표시되고</a:t>
                      </a:r>
                      <a:endParaRPr lang="en-US" altLang="ko-KR" sz="12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클릭 시</a:t>
                      </a: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, </a:t>
                      </a: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가족 초대하기 화면으로 이동한다</a:t>
                      </a: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  <a:endParaRPr lang="en-US" altLang="ko-KR" sz="1200" kern="100" dirty="0" smtClean="0">
                        <a:effectLst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50883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3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가족 끊기 버튼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클릭 시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가족 관계를 끊을 수 있다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서버로 가족</a:t>
                      </a:r>
                      <a:r>
                        <a:rPr lang="ko-KR" altLang="en-US" sz="12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구성원의 데이터를 전송하여 가족 정보를 삭제한다</a:t>
                      </a:r>
                      <a:r>
                        <a:rPr lang="en-US" altLang="ko-KR" sz="12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50883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b="0" dirty="0" smtClean="0"/>
                        <a:t>4</a:t>
                      </a:r>
                      <a:endParaRPr lang="ko-KR" altLang="en-US" sz="1150" b="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b="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이웃 보기 버튼</a:t>
                      </a:r>
                      <a:endParaRPr lang="en-US" altLang="ko-KR" sz="1200" b="0" kern="100" dirty="0" smtClean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b="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클릭 시</a:t>
                      </a:r>
                      <a:r>
                        <a:rPr lang="en-US" altLang="ko-KR" sz="1200" b="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altLang="en-US" sz="1200" b="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서버로부터 이웃 정보를 받아와 이웃 목록을 볼 수 있는 화면으로 이동한다</a:t>
                      </a:r>
                      <a:r>
                        <a:rPr lang="en-US" altLang="ko-KR" sz="1200" b="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200" b="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5963937" y="3535771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215376" y="2873008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309864" y="2955502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043608" y="2975091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23628" y="3539504"/>
            <a:ext cx="14590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pc="-300" dirty="0" smtClean="0"/>
              <a:t>별명 </a:t>
            </a:r>
            <a:r>
              <a:rPr lang="en-US" altLang="ko-KR" sz="1200" spc="-300" dirty="0" smtClean="0"/>
              <a:t>: </a:t>
            </a:r>
            <a:r>
              <a:rPr lang="ko-KR" altLang="en-US" sz="1200" spc="-300" dirty="0" err="1" smtClean="0"/>
              <a:t>막냉</a:t>
            </a:r>
            <a:r>
              <a:rPr lang="ko-KR" altLang="en-US" sz="1200" spc="-300" dirty="0" err="1"/>
              <a:t>이</a:t>
            </a:r>
            <a:r>
              <a:rPr lang="en-US" altLang="ko-KR" sz="1200" spc="-300" dirty="0" smtClean="0"/>
              <a:t>, </a:t>
            </a:r>
            <a:r>
              <a:rPr lang="ko-KR" altLang="en-US" sz="1200" spc="-300" dirty="0" smtClean="0"/>
              <a:t>생일 </a:t>
            </a:r>
            <a:r>
              <a:rPr lang="en-US" altLang="ko-KR" sz="1200" spc="-300" dirty="0" smtClean="0"/>
              <a:t>: 3</a:t>
            </a:r>
            <a:r>
              <a:rPr lang="ko-KR" altLang="en-US" sz="1200" spc="-300" dirty="0" smtClean="0"/>
              <a:t>월 </a:t>
            </a:r>
            <a:r>
              <a:rPr lang="en-US" altLang="ko-KR" sz="1200" spc="-300" dirty="0" smtClean="0"/>
              <a:t>28</a:t>
            </a:r>
            <a:r>
              <a:rPr lang="ko-KR" altLang="en-US" sz="1200" spc="-300" dirty="0" smtClean="0"/>
              <a:t>일</a:t>
            </a:r>
            <a:endParaRPr lang="ko-KR" altLang="en-US" sz="1200" spc="-300" dirty="0"/>
          </a:p>
        </p:txBody>
      </p:sp>
    </p:spTree>
    <p:extLst>
      <p:ext uri="{BB962C8B-B14F-4D97-AF65-F5344CB8AC3E}">
        <p14:creationId xmlns:p14="http://schemas.microsoft.com/office/powerpoint/2010/main" val="2310834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520" y="692696"/>
            <a:ext cx="6552728" cy="6048672"/>
          </a:xfrm>
          <a:prstGeom prst="rect">
            <a:avLst/>
          </a:prstGeom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7246781"/>
              </p:ext>
            </p:extLst>
          </p:nvPr>
        </p:nvGraphicFramePr>
        <p:xfrm>
          <a:off x="0" y="0"/>
          <a:ext cx="9118600" cy="6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27673"/>
                <a:gridCol w="2127673"/>
                <a:gridCol w="2127673"/>
                <a:gridCol w="478269"/>
                <a:gridCol w="2257312"/>
              </a:tblGrid>
              <a:tr h="33305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</a:t>
                      </a:r>
                      <a:r>
                        <a:rPr lang="en-US" altLang="ko-KR" sz="1500" dirty="0" smtClean="0"/>
                        <a:t>ID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Web_UC005_#2</a:t>
                      </a:r>
                      <a:endParaRPr lang="ko-KR" altLang="ko-KR" sz="15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화면제목</a:t>
                      </a:r>
                      <a:endParaRPr lang="ko-KR" altLang="en-US" sz="15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가족 초대하기 화면</a:t>
                      </a:r>
                      <a:r>
                        <a:rPr lang="en-US" altLang="ko-KR" sz="1500" dirty="0" smtClean="0"/>
                        <a:t>.</a:t>
                      </a:r>
                      <a:endParaRPr lang="ko-KR" altLang="en-US" sz="1500" dirty="0" smtClean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33058"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페이지경로 </a:t>
                      </a:r>
                      <a:r>
                        <a:rPr lang="en-US" altLang="ko-KR" sz="1500" dirty="0" smtClean="0"/>
                        <a:t>: </a:t>
                      </a:r>
                      <a:r>
                        <a:rPr lang="en-US" altLang="ko-KR" sz="15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Web_UC005_#1</a:t>
                      </a:r>
                      <a:r>
                        <a:rPr lang="en-US" altLang="ko-KR" sz="15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ko-KR" altLang="en-US" sz="1500" dirty="0" smtClean="0"/>
                        <a:t>에서 가족 초대하기 버튼 클릭</a:t>
                      </a:r>
                      <a:r>
                        <a:rPr lang="en-US" altLang="ko-KR" sz="1500" dirty="0" smtClean="0"/>
                        <a:t>.</a:t>
                      </a:r>
                      <a:endParaRPr lang="ko-KR" altLang="en-US" sz="1500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Description (</a:t>
                      </a:r>
                      <a:r>
                        <a:rPr lang="ko-KR" altLang="en-US" sz="1500" dirty="0" smtClean="0"/>
                        <a:t>장한별</a:t>
                      </a:r>
                      <a:r>
                        <a:rPr lang="en-US" altLang="ko-KR" sz="1500" dirty="0" smtClean="0"/>
                        <a:t>)</a:t>
                      </a:r>
                      <a:endParaRPr lang="ko-KR" altLang="en-US" sz="15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519271">
                <a:tc rowSpan="4"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1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err="1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이메일</a:t>
                      </a: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 주소</a:t>
                      </a: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초대할 가족 구성원의 </a:t>
                      </a:r>
                      <a:r>
                        <a:rPr lang="ko-KR" altLang="en-US" sz="1200" kern="100" dirty="0" err="1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이메일을</a:t>
                      </a: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 입력 한다</a:t>
                      </a: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err="1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이메일은</a:t>
                      </a: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 최대 </a:t>
                      </a: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50</a:t>
                      </a: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글자까지 가능하다</a:t>
                      </a: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@</a:t>
                      </a: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가 포함되지 않을 경우 재입력 메시지를 출력한다</a:t>
                      </a: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51927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2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</a:rPr>
                        <a:t>휴대폰 번호</a:t>
                      </a:r>
                      <a:r>
                        <a:rPr lang="en-US" altLang="ko-KR" sz="1200" kern="100" dirty="0" smtClean="0">
                          <a:effectLst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</a:rPr>
                        <a:t>초대할 가족 구성원의 핸드폰 번호를 입력한다</a:t>
                      </a:r>
                      <a:r>
                        <a:rPr lang="en-US" altLang="ko-KR" sz="1200" kern="100" dirty="0" smtClean="0">
                          <a:effectLst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</a:rPr>
                        <a:t>번호는 숫자만 입력 가능하며 각 칸 마다 숫자 </a:t>
                      </a:r>
                      <a:r>
                        <a:rPr lang="en-US" altLang="ko-KR" sz="1200" kern="100" dirty="0" smtClean="0">
                          <a:effectLst/>
                        </a:rPr>
                        <a:t>4</a:t>
                      </a:r>
                      <a:r>
                        <a:rPr lang="ko-KR" altLang="en-US" sz="1200" kern="100" dirty="0" smtClean="0">
                          <a:effectLst/>
                        </a:rPr>
                        <a:t>글자씩 </a:t>
                      </a:r>
                      <a:r>
                        <a:rPr lang="ko-KR" altLang="en-US" sz="1200" kern="100" dirty="0" err="1" smtClean="0">
                          <a:effectLst/>
                        </a:rPr>
                        <a:t>입력가능하다</a:t>
                      </a:r>
                      <a:r>
                        <a:rPr lang="en-US" altLang="ko-KR" sz="1200" kern="100" dirty="0" smtClean="0">
                          <a:effectLst/>
                        </a:rPr>
                        <a:t>.</a:t>
                      </a: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51927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smtClean="0"/>
                        <a:t>3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확인 버튼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클릭 시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사용자가 입력한 정보와 초대자의 식별코드를 서버에 전송하여 가족 구성원의 </a:t>
                      </a:r>
                      <a:r>
                        <a:rPr lang="ko-KR" altLang="en-US" sz="1200" kern="100" dirty="0" err="1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이메일이나</a:t>
                      </a: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핸드폰번호로 초대가 </a:t>
                      </a: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보내진다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51927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4</a:t>
                      </a:r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취소 버튼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</a:p>
                    <a:p>
                      <a:pPr marL="0" marR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클릭 시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Web_UC005_#1</a:t>
                      </a:r>
                      <a:r>
                        <a:rPr lang="en-US" altLang="ko-KR" sz="12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화면으로 돌아간다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2536706" y="5070027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644352" y="5046276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259632" y="3717032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254326" y="4404078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2594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520" y="692696"/>
            <a:ext cx="6552728" cy="6048672"/>
          </a:xfrm>
          <a:prstGeom prst="rect">
            <a:avLst/>
          </a:prstGeom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4892275"/>
              </p:ext>
            </p:extLst>
          </p:nvPr>
        </p:nvGraphicFramePr>
        <p:xfrm>
          <a:off x="0" y="-5719"/>
          <a:ext cx="9118600" cy="64863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27673"/>
                <a:gridCol w="2127673"/>
                <a:gridCol w="2127673"/>
                <a:gridCol w="478269"/>
                <a:gridCol w="2257312"/>
              </a:tblGrid>
              <a:tr h="33305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</a:t>
                      </a:r>
                      <a:r>
                        <a:rPr lang="en-US" altLang="ko-KR" sz="1500" dirty="0" smtClean="0"/>
                        <a:t>ID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Web_UC005_#3</a:t>
                      </a:r>
                      <a:endParaRPr lang="ko-KR" altLang="ko-KR" sz="15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화면제목</a:t>
                      </a:r>
                      <a:endParaRPr lang="ko-KR" altLang="en-US" sz="15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가족 초대하기 화면</a:t>
                      </a:r>
                      <a:r>
                        <a:rPr lang="en-US" altLang="ko-KR" sz="1500" dirty="0" smtClean="0"/>
                        <a:t>.</a:t>
                      </a:r>
                      <a:endParaRPr lang="ko-KR" altLang="en-US" sz="1500" dirty="0" smtClean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33058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페이지경로 </a:t>
                      </a:r>
                      <a:r>
                        <a:rPr lang="en-US" altLang="ko-KR" sz="1500" dirty="0" smtClean="0"/>
                        <a:t>: </a:t>
                      </a:r>
                      <a:r>
                        <a:rPr lang="en-US" altLang="ko-KR" sz="15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Web_UC005_#1</a:t>
                      </a:r>
                      <a:r>
                        <a:rPr lang="en-US" altLang="ko-KR" sz="15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ko-KR" altLang="en-US" sz="1500" dirty="0" smtClean="0"/>
                        <a:t>에서 가족 초대하기 버튼 클릭</a:t>
                      </a:r>
                      <a:r>
                        <a:rPr lang="en-US" altLang="ko-KR" sz="1500" dirty="0" smtClean="0"/>
                        <a:t>.</a:t>
                      </a:r>
                      <a:endParaRPr lang="ko-KR" altLang="en-US" sz="1500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Description (</a:t>
                      </a:r>
                      <a:r>
                        <a:rPr lang="ko-KR" altLang="en-US" sz="1500" dirty="0" smtClean="0"/>
                        <a:t>장한별</a:t>
                      </a:r>
                      <a:r>
                        <a:rPr lang="en-US" altLang="ko-KR" sz="1500" dirty="0" smtClean="0"/>
                        <a:t>)</a:t>
                      </a:r>
                      <a:endParaRPr lang="ko-KR" altLang="en-US" sz="15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184427">
                <a:tc rowSpan="8"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8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8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1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마우스 오버 시</a:t>
                      </a: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, </a:t>
                      </a: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확</a:t>
                      </a:r>
                      <a:r>
                        <a:rPr lang="ko-KR" altLang="en-US" sz="12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인글자로 변경된다</a:t>
                      </a:r>
                      <a:r>
                        <a:rPr lang="en-US" altLang="ko-KR" sz="12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</a:p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클릭 시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 2</a:t>
                      </a: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번 </a:t>
                      </a:r>
                      <a:r>
                        <a:rPr lang="ko-KR" altLang="en-US" sz="1200" kern="100" dirty="0" err="1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알림창으로</a:t>
                      </a:r>
                      <a:r>
                        <a:rPr lang="ko-KR" altLang="en-US" sz="12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이동한다</a:t>
                      </a:r>
                      <a:r>
                        <a:rPr lang="en-US" altLang="ko-KR" sz="12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en-US" altLang="ko-KR" sz="1200" kern="100" dirty="0" smtClean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0040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/>
                        <a:t>초대장을 보낼 것인지 확인하는 알림 창</a:t>
                      </a:r>
                      <a:endParaRPr lang="ko-KR" altLang="en-US" sz="1200" dirty="0"/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0040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3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마우스 오버 시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확</a:t>
                      </a:r>
                      <a:r>
                        <a:rPr lang="ko-KR" altLang="en-US" sz="12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인글자로 변경된다</a:t>
                      </a:r>
                      <a:r>
                        <a:rPr lang="en-US" altLang="ko-KR" sz="12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</a:p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클릭 시</a:t>
                      </a:r>
                      <a:r>
                        <a:rPr lang="en-US" altLang="ko-KR" sz="12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사용자가 입력한 정보를 서버에 전송하여 가족 구성원의 </a:t>
                      </a:r>
                      <a:r>
                        <a:rPr lang="ko-KR" altLang="en-US" sz="1200" kern="100" dirty="0" err="1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이메일이나</a:t>
                      </a: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 핸드폰번호로 초대가 보내진다</a:t>
                      </a: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360040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4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마우스 오버 시</a:t>
                      </a:r>
                      <a:r>
                        <a:rPr lang="en-US" altLang="ko-KR" sz="12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altLang="en-US" sz="12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취소 글자로 변경된다</a:t>
                      </a:r>
                      <a:r>
                        <a:rPr lang="en-US" altLang="ko-KR" sz="12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</a:p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클릭 시</a:t>
                      </a:r>
                      <a:r>
                        <a:rPr lang="en-US" altLang="ko-KR" sz="12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altLang="en-US" sz="12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초대가 취소되고 </a:t>
                      </a:r>
                      <a:r>
                        <a:rPr lang="ko-KR" altLang="en-US" sz="1200" kern="100" baseline="0" dirty="0" err="1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홈보기</a:t>
                      </a:r>
                      <a:r>
                        <a:rPr lang="ko-KR" altLang="en-US" sz="12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화면으로 이동한다</a:t>
                      </a:r>
                      <a:r>
                        <a:rPr lang="en-US" altLang="ko-KR" sz="12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0040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5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2</a:t>
                      </a:r>
                      <a:r>
                        <a:rPr lang="ko-KR" altLang="en-US" sz="12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를 클릭한 후 나타나는 </a:t>
                      </a:r>
                      <a:r>
                        <a:rPr lang="ko-KR" altLang="en-US" sz="1200" kern="100" baseline="0" dirty="0" err="1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알림창</a:t>
                      </a:r>
                      <a:endParaRPr lang="en-US" altLang="ko-KR" sz="1200" kern="100" baseline="0" dirty="0" smtClean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0040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6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클릭 시</a:t>
                      </a:r>
                      <a:r>
                        <a:rPr lang="en-US" altLang="ko-KR" sz="12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altLang="en-US" sz="1200" kern="100" baseline="0" dirty="0" err="1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홈보기</a:t>
                      </a:r>
                      <a:r>
                        <a:rPr lang="ko-KR" altLang="en-US" sz="12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화면으로 이동한다</a:t>
                      </a:r>
                      <a:r>
                        <a:rPr lang="en-US" altLang="ko-KR" sz="12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360040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7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취소 버튼을 </a:t>
                      </a:r>
                      <a:r>
                        <a:rPr lang="ko-KR" altLang="en-US" sz="12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클릭한 후 나타나는 </a:t>
                      </a:r>
                      <a:r>
                        <a:rPr lang="ko-KR" altLang="en-US" sz="1200" kern="100" baseline="0" dirty="0" err="1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알림창</a:t>
                      </a:r>
                      <a:endParaRPr lang="en-US" altLang="ko-KR" sz="1200" kern="100" baseline="0" dirty="0" smtClean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8502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8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클릭 시</a:t>
                      </a:r>
                      <a:r>
                        <a:rPr lang="en-US" altLang="ko-KR" sz="12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altLang="en-US" sz="1200" kern="100" baseline="0" err="1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홈보기</a:t>
                      </a:r>
                      <a:r>
                        <a:rPr lang="ko-KR" altLang="en-US" sz="1200" kern="100" baseline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화면으로 </a:t>
                      </a:r>
                      <a:r>
                        <a:rPr lang="ko-KR" altLang="en-US" sz="12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이동한다</a:t>
                      </a:r>
                      <a:r>
                        <a:rPr lang="en-US" altLang="ko-KR" sz="12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337" y="692696"/>
            <a:ext cx="2873145" cy="163359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2326289"/>
            <a:ext cx="3242804" cy="143244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793271"/>
            <a:ext cx="2306700" cy="1018937"/>
          </a:xfrm>
          <a:prstGeom prst="rect">
            <a:avLst/>
          </a:prstGeom>
        </p:spPr>
      </p:pic>
      <p:cxnSp>
        <p:nvCxnSpPr>
          <p:cNvPr id="11" name="직선 화살표 연결선 10"/>
          <p:cNvCxnSpPr>
            <a:endCxn id="6" idx="2"/>
          </p:cNvCxnSpPr>
          <p:nvPr/>
        </p:nvCxnSpPr>
        <p:spPr>
          <a:xfrm flipH="1" flipV="1">
            <a:off x="1407236" y="2326289"/>
            <a:ext cx="1129470" cy="3273721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2553744" y="5034164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0" y="692696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11560" y="1793583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943234" y="1793582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743908" y="793271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572000" y="1346853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059832" y="2331958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7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103948" y="3140968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8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4" name="직선 화살표 연결선 23"/>
          <p:cNvCxnSpPr>
            <a:endCxn id="9" idx="1"/>
          </p:cNvCxnSpPr>
          <p:nvPr/>
        </p:nvCxnSpPr>
        <p:spPr>
          <a:xfrm flipV="1">
            <a:off x="1259632" y="1302740"/>
            <a:ext cx="2664296" cy="50946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>
            <a:off x="1709802" y="2066942"/>
            <a:ext cx="1350030" cy="26501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8502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520" y="692696"/>
            <a:ext cx="6552728" cy="6048672"/>
          </a:xfrm>
          <a:prstGeom prst="rect">
            <a:avLst/>
          </a:prstGeom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6420643"/>
              </p:ext>
            </p:extLst>
          </p:nvPr>
        </p:nvGraphicFramePr>
        <p:xfrm>
          <a:off x="0" y="-5719"/>
          <a:ext cx="9118600" cy="674708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27673"/>
                <a:gridCol w="2127673"/>
                <a:gridCol w="2127673"/>
                <a:gridCol w="478269"/>
                <a:gridCol w="2257312"/>
              </a:tblGrid>
              <a:tr h="33305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</a:t>
                      </a:r>
                      <a:r>
                        <a:rPr lang="en-US" altLang="ko-KR" sz="1500" dirty="0" smtClean="0"/>
                        <a:t>ID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Web_UC005_#4</a:t>
                      </a:r>
                      <a:endParaRPr lang="ko-KR" altLang="ko-KR" sz="15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화면제목</a:t>
                      </a:r>
                      <a:endParaRPr lang="ko-KR" altLang="en-US" sz="15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가족 초대하기 화면</a:t>
                      </a:r>
                      <a:r>
                        <a:rPr lang="en-US" altLang="ko-KR" sz="1500" dirty="0" smtClean="0"/>
                        <a:t>.</a:t>
                      </a:r>
                      <a:endParaRPr lang="ko-KR" altLang="en-US" sz="1500" dirty="0" smtClean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33058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페이지경로 </a:t>
                      </a:r>
                      <a:r>
                        <a:rPr lang="en-US" altLang="ko-KR" sz="1500" dirty="0" smtClean="0"/>
                        <a:t>: </a:t>
                      </a:r>
                      <a:r>
                        <a:rPr lang="en-US" altLang="ko-KR" sz="15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Web_UC005_#1</a:t>
                      </a:r>
                      <a:r>
                        <a:rPr lang="ko-KR" altLang="en-US" sz="1500" dirty="0" smtClean="0"/>
                        <a:t>에서 가족 초대하기 버튼 클릭</a:t>
                      </a:r>
                      <a:r>
                        <a:rPr lang="en-US" altLang="ko-KR" sz="1500" dirty="0" smtClean="0"/>
                        <a:t>.</a:t>
                      </a:r>
                      <a:endParaRPr lang="ko-KR" altLang="en-US" sz="1500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Description (</a:t>
                      </a:r>
                      <a:r>
                        <a:rPr lang="ko-KR" altLang="en-US" sz="1500" dirty="0" smtClean="0"/>
                        <a:t>장한별</a:t>
                      </a:r>
                      <a:r>
                        <a:rPr lang="en-US" altLang="ko-KR" sz="1500" dirty="0" smtClean="0"/>
                        <a:t>)</a:t>
                      </a:r>
                      <a:endParaRPr lang="ko-KR" altLang="en-US" sz="15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16194">
                <a:tc rowSpan="5"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1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마우스 오버 시</a:t>
                      </a: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, </a:t>
                      </a: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확</a:t>
                      </a:r>
                      <a:r>
                        <a:rPr lang="ko-KR" altLang="en-US" sz="12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인글자로 변경된다</a:t>
                      </a:r>
                      <a:r>
                        <a:rPr lang="en-US" altLang="ko-KR" sz="12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16194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err="1" smtClean="0"/>
                        <a:t>이메일</a:t>
                      </a:r>
                      <a:r>
                        <a:rPr lang="ko-KR" altLang="en-US" sz="1200" dirty="0" smtClean="0"/>
                        <a:t> 주소나 휴대폰 번호를 잘못 입력하고 </a:t>
                      </a:r>
                      <a:r>
                        <a:rPr lang="ko-KR" altLang="en-US" sz="1200" dirty="0" err="1" smtClean="0"/>
                        <a:t>확인창을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ko-KR" altLang="en-US" sz="1200" dirty="0" smtClean="0"/>
                        <a:t>클릭했을 경우 시스템이 에러가 있다는 것을 확인하고 출력하는 </a:t>
                      </a:r>
                      <a:r>
                        <a:rPr lang="ko-KR" altLang="en-US" sz="1200" dirty="0" err="1" smtClean="0"/>
                        <a:t>알림창</a:t>
                      </a:r>
                      <a:r>
                        <a:rPr lang="ko-KR" altLang="en-US" sz="1200" dirty="0" smtClean="0"/>
                        <a:t> </a:t>
                      </a:r>
                      <a:endParaRPr lang="ko-KR" altLang="en-US" sz="1200" dirty="0"/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16194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3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클릭 시</a:t>
                      </a: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, </a:t>
                      </a:r>
                      <a:r>
                        <a:rPr lang="ko-KR" altLang="en-US" sz="1200" kern="100" dirty="0" err="1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홈보기</a:t>
                      </a: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 화면으로 이동한다</a:t>
                      </a: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16194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4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baseline="0" dirty="0" err="1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확인창을</a:t>
                      </a:r>
                      <a:r>
                        <a:rPr lang="ko-KR" altLang="en-US" sz="12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ko-KR" altLang="en-US" sz="12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클릭하여 서버와 접속하려고 했는데 서버에서 데이터를 읽어오는 것을 실패했을 경우 발생하는 </a:t>
                      </a:r>
                      <a:r>
                        <a:rPr lang="ko-KR" altLang="en-US" sz="1200" kern="100" baseline="0" dirty="0" err="1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알림창</a:t>
                      </a:r>
                      <a:endParaRPr lang="en-US" altLang="ko-KR" sz="1200" kern="100" baseline="0" dirty="0" smtClean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16194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5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baseline="0" dirty="0" err="1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이메일</a:t>
                      </a:r>
                      <a:r>
                        <a:rPr lang="ko-KR" altLang="en-US" sz="12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주소나 휴대폰 번호 둘 중 하나도 입력하지 않고 </a:t>
                      </a:r>
                      <a:r>
                        <a:rPr lang="ko-KR" altLang="en-US" sz="1200" kern="100" baseline="0" dirty="0" err="1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확인창을</a:t>
                      </a:r>
                      <a:r>
                        <a:rPr lang="ko-KR" altLang="en-US" sz="12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ko-KR" altLang="en-US" sz="12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클릭했을 때 시스템이 빈 공간을 보고 출력하는 </a:t>
                      </a:r>
                      <a:r>
                        <a:rPr lang="ko-KR" altLang="en-US" sz="1200" kern="100" baseline="0" dirty="0" err="1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알림창</a:t>
                      </a:r>
                      <a:endParaRPr lang="en-US" altLang="ko-KR" sz="1200" kern="100" baseline="0" dirty="0" smtClean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>
            <a:off x="2553744" y="5034164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63" y="692696"/>
            <a:ext cx="3480529" cy="1536065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0" y="692696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115616" y="1701957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889" y="762793"/>
            <a:ext cx="2736304" cy="1395869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3563888" y="793271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3685568"/>
            <a:ext cx="2448273" cy="1285340"/>
          </a:xfrm>
          <a:prstGeom prst="rect">
            <a:avLst/>
          </a:prstGeom>
        </p:spPr>
      </p:pic>
      <p:cxnSp>
        <p:nvCxnSpPr>
          <p:cNvPr id="11" name="직선 화살표 연결선 10"/>
          <p:cNvCxnSpPr/>
          <p:nvPr/>
        </p:nvCxnSpPr>
        <p:spPr>
          <a:xfrm flipH="1" flipV="1">
            <a:off x="1709802" y="2132856"/>
            <a:ext cx="826904" cy="3467154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flipV="1">
            <a:off x="2913784" y="2132856"/>
            <a:ext cx="1250190" cy="3467154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flipV="1">
            <a:off x="2987824" y="4725144"/>
            <a:ext cx="936104" cy="874866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4427984" y="1701957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572001" y="450912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866527" y="3554393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3964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76" y="1484784"/>
            <a:ext cx="6258001" cy="4505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8734545"/>
              </p:ext>
            </p:extLst>
          </p:nvPr>
        </p:nvGraphicFramePr>
        <p:xfrm>
          <a:off x="25400" y="15620"/>
          <a:ext cx="9118600" cy="70857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27673"/>
                <a:gridCol w="2127673"/>
                <a:gridCol w="2127673"/>
                <a:gridCol w="478269"/>
                <a:gridCol w="2257312"/>
              </a:tblGrid>
              <a:tr h="36712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</a:t>
                      </a:r>
                      <a:r>
                        <a:rPr lang="en-US" altLang="ko-KR" sz="1500" dirty="0" smtClean="0"/>
                        <a:t>ID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Web_UC005_#5</a:t>
                      </a:r>
                      <a:endParaRPr lang="ko-KR" altLang="ko-KR" sz="15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화면제목</a:t>
                      </a:r>
                      <a:endParaRPr lang="ko-KR" altLang="en-US" sz="15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관리자모드 </a:t>
                      </a:r>
                      <a:r>
                        <a:rPr lang="ko-KR" altLang="en-US" sz="1500" dirty="0" err="1" smtClean="0"/>
                        <a:t>홈보기</a:t>
                      </a:r>
                      <a:r>
                        <a:rPr lang="ko-KR" altLang="en-US" sz="1500" dirty="0" smtClean="0"/>
                        <a:t> 화면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67122"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페이지경로 </a:t>
                      </a:r>
                      <a:r>
                        <a:rPr lang="en-US" altLang="ko-KR" sz="1500" dirty="0" smtClean="0"/>
                        <a:t>: </a:t>
                      </a:r>
                      <a:r>
                        <a:rPr lang="en-US" altLang="ko-KR" sz="15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Web_UC005_#2</a:t>
                      </a:r>
                      <a:r>
                        <a:rPr lang="ko-KR" altLang="en-US" sz="15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에서 가족 초대 성공</a:t>
                      </a:r>
                      <a:endParaRPr lang="ko-KR" altLang="ko-KR" sz="15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Description (</a:t>
                      </a:r>
                      <a:r>
                        <a:rPr lang="ko-KR" altLang="en-US" sz="1500" dirty="0" smtClean="0"/>
                        <a:t>장한별</a:t>
                      </a:r>
                      <a:r>
                        <a:rPr lang="en-US" altLang="ko-KR" sz="1500" dirty="0" smtClean="0"/>
                        <a:t>)</a:t>
                      </a:r>
                      <a:endParaRPr lang="ko-KR" altLang="en-US" sz="15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175772">
                <a:tc rowSpan="2"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1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b="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가족 구성원을 초대한 후에는 다시 홈 화면으로 돌아온다</a:t>
                      </a:r>
                      <a:r>
                        <a:rPr lang="en-US" altLang="ko-KR" sz="1200" b="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200" b="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3175772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200" b="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1157193" y="2060848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23628" y="3539504"/>
            <a:ext cx="14590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pc="-300" dirty="0" smtClean="0"/>
              <a:t>별명 </a:t>
            </a:r>
            <a:r>
              <a:rPr lang="en-US" altLang="ko-KR" sz="1200" spc="-300" dirty="0" smtClean="0"/>
              <a:t>: </a:t>
            </a:r>
            <a:r>
              <a:rPr lang="ko-KR" altLang="en-US" sz="1200" spc="-300" dirty="0" err="1" smtClean="0"/>
              <a:t>막냉</a:t>
            </a:r>
            <a:r>
              <a:rPr lang="ko-KR" altLang="en-US" sz="1200" spc="-300" dirty="0" err="1"/>
              <a:t>이</a:t>
            </a:r>
            <a:r>
              <a:rPr lang="en-US" altLang="ko-KR" sz="1200" spc="-300" dirty="0" smtClean="0"/>
              <a:t>, </a:t>
            </a:r>
            <a:r>
              <a:rPr lang="ko-KR" altLang="en-US" sz="1200" spc="-300" dirty="0" smtClean="0"/>
              <a:t>생일 </a:t>
            </a:r>
            <a:r>
              <a:rPr lang="en-US" altLang="ko-KR" sz="1200" spc="-300" dirty="0" smtClean="0"/>
              <a:t>: 3</a:t>
            </a:r>
            <a:r>
              <a:rPr lang="ko-KR" altLang="en-US" sz="1200" spc="-300" dirty="0" smtClean="0"/>
              <a:t>월 </a:t>
            </a:r>
            <a:r>
              <a:rPr lang="en-US" altLang="ko-KR" sz="1200" spc="-300" dirty="0" smtClean="0"/>
              <a:t>28</a:t>
            </a:r>
            <a:r>
              <a:rPr lang="ko-KR" altLang="en-US" sz="1200" spc="-300" dirty="0" smtClean="0"/>
              <a:t>일</a:t>
            </a:r>
            <a:endParaRPr lang="ko-KR" altLang="en-US" sz="1200" spc="-300" dirty="0"/>
          </a:p>
        </p:txBody>
      </p:sp>
    </p:spTree>
    <p:extLst>
      <p:ext uri="{BB962C8B-B14F-4D97-AF65-F5344CB8AC3E}">
        <p14:creationId xmlns:p14="http://schemas.microsoft.com/office/powerpoint/2010/main" val="41920235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488</Words>
  <Application>Microsoft Office PowerPoint</Application>
  <PresentationFormat>화면 슬라이드 쇼(4:3)</PresentationFormat>
  <Paragraphs>117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장한별</dc:creator>
  <cp:lastModifiedBy>장한별</cp:lastModifiedBy>
  <cp:revision>24</cp:revision>
  <dcterms:created xsi:type="dcterms:W3CDTF">2015-07-18T06:53:54Z</dcterms:created>
  <dcterms:modified xsi:type="dcterms:W3CDTF">2015-07-21T12:46:58Z</dcterms:modified>
</cp:coreProperties>
</file>