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8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4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0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5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44B8-9E78-4C24-8295-C76ED3D4664D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BE50-5C2B-42AE-A268-21EA6CD69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" y="1484784"/>
            <a:ext cx="6258001" cy="450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17821"/>
              </p:ext>
            </p:extLst>
          </p:nvPr>
        </p:nvGraphicFramePr>
        <p:xfrm>
          <a:off x="25400" y="44624"/>
          <a:ext cx="9118600" cy="6356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Web_UC007_#1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</a:t>
                      </a: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</a:t>
                      </a:r>
                      <a:r>
                        <a:rPr lang="ko-KR" altLang="en-US" sz="1500" dirty="0" smtClean="0"/>
                        <a:t>시작화면에서 </a:t>
                      </a:r>
                      <a:r>
                        <a:rPr lang="ko-KR" altLang="en-US" sz="1500" dirty="0" smtClean="0"/>
                        <a:t>관리자로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810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수정하기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 이름 변경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400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구성원 초대하기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마우스를 올리면 상세 정보가 표시되고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 초대하기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0576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끊기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관계를 끊을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 가족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구성원의 데이터를 전송하여 가족 정보를 삭제한다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21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 구성원의 상세 정보를 받아와서 볼 수 있는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79672" y="3861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5376" y="2873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9864" y="295550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t="25462" r="44539" b="38460"/>
          <a:stretch/>
        </p:blipFill>
        <p:spPr bwMode="auto">
          <a:xfrm>
            <a:off x="427335" y="4941168"/>
            <a:ext cx="2420369" cy="130565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연결선 13"/>
          <p:cNvCxnSpPr>
            <a:stCxn id="3" idx="2"/>
            <a:endCxn id="4098" idx="0"/>
          </p:cNvCxnSpPr>
          <p:nvPr/>
        </p:nvCxnSpPr>
        <p:spPr>
          <a:xfrm flipH="1">
            <a:off x="1637520" y="4186325"/>
            <a:ext cx="1322172" cy="7548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9552" y="3198285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6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1340768"/>
            <a:ext cx="634757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42067"/>
              </p:ext>
            </p:extLst>
          </p:nvPr>
        </p:nvGraphicFramePr>
        <p:xfrm>
          <a:off x="25400" y="44625"/>
          <a:ext cx="9118600" cy="6739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17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Web_UC007_#2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관리자모드 상세프로필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78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Web_UC007_#1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간략</a:t>
                      </a:r>
                      <a:r>
                        <a:rPr lang="ko-KR" altLang="en-US" sz="1500" dirty="0" smtClean="0"/>
                        <a:t> 프로필 선택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6103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관리자가 선택한 가족의 상세 프로필정보를 표시해준다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가족 구성원의 프로필 사진과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휴대폰 번호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이메일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주소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생일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색상 등을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70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매니저 권한 위임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올리면 버튼의 상세 정보가 표시되고</a:t>
                      </a:r>
                      <a:r>
                        <a:rPr lang="en-US" altLang="ko-KR" sz="1200" kern="100" dirty="0" smtClean="0">
                          <a:effectLst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매니저 권한 위임 확인 창이 보여진다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00556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 삭제하기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마우스를 올리면 버튼의 상세 정보가 표시되고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 삭제 확인 창이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1044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매니저 권한 위임 확인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서버로 요청하여 선택한 가족 구성원에게 매니저 권한을 위임할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</a:rPr>
                        <a:t>성공적으로 권한이 위임되면 다시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해야한다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957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취소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매니저 권한 위임하기가 취소된다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06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구성원 삭제 확인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서버로 선택한 구성원의 정보를 보내 가족 연결을 끊을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053772" y="45811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9475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8" t="40944" r="36175" b="24378"/>
          <a:stretch/>
        </p:blipFill>
        <p:spPr bwMode="auto">
          <a:xfrm>
            <a:off x="3601314" y="908720"/>
            <a:ext cx="2563754" cy="12677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053772" y="3296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4098" idx="2"/>
            <a:endCxn id="13" idx="0"/>
          </p:cNvCxnSpPr>
          <p:nvPr/>
        </p:nvCxnSpPr>
        <p:spPr>
          <a:xfrm flipH="1">
            <a:off x="4233792" y="2176448"/>
            <a:ext cx="649399" cy="1119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70984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177281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t="45895" r="24907" b="29966"/>
          <a:stretch/>
        </p:blipFill>
        <p:spPr bwMode="auto">
          <a:xfrm>
            <a:off x="119410" y="793604"/>
            <a:ext cx="3089871" cy="109432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직선 연결선 17"/>
          <p:cNvCxnSpPr>
            <a:stCxn id="4099" idx="3"/>
            <a:endCxn id="5" idx="1"/>
          </p:cNvCxnSpPr>
          <p:nvPr/>
        </p:nvCxnSpPr>
        <p:spPr>
          <a:xfrm>
            <a:off x="3209281" y="1340768"/>
            <a:ext cx="661703" cy="594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3" t="58128" r="35162" b="11597"/>
          <a:stretch/>
        </p:blipFill>
        <p:spPr bwMode="auto">
          <a:xfrm>
            <a:off x="3192811" y="5339517"/>
            <a:ext cx="2818717" cy="12195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>
            <a:stCxn id="3" idx="2"/>
            <a:endCxn id="4100" idx="0"/>
          </p:cNvCxnSpPr>
          <p:nvPr/>
        </p:nvCxnSpPr>
        <p:spPr>
          <a:xfrm>
            <a:off x="4233792" y="4906405"/>
            <a:ext cx="368378" cy="433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91684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88704" y="60932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" y="1556792"/>
            <a:ext cx="6314459" cy="42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2213"/>
              </p:ext>
            </p:extLst>
          </p:nvPr>
        </p:nvGraphicFramePr>
        <p:xfrm>
          <a:off x="25400" y="44624"/>
          <a:ext cx="9118600" cy="6327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Web_UC007_#3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시작화면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Web_UC007_#2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 관리자 권한 위임 성공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6252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매니저 권한이 위임되어 자동으로 로그아웃 되었다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시작 버튼을 눌러서 다시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하면 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58754" y="29249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294</Words>
  <Application>Microsoft Office PowerPoint</Application>
  <PresentationFormat>화면 슬라이드 쇼(4:3)</PresentationFormat>
  <Paragraphs>67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5</cp:revision>
  <dcterms:created xsi:type="dcterms:W3CDTF">2015-07-20T12:27:12Z</dcterms:created>
  <dcterms:modified xsi:type="dcterms:W3CDTF">2015-07-21T13:05:31Z</dcterms:modified>
</cp:coreProperties>
</file>