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1" r:id="rId4"/>
    <p:sldId id="310" r:id="rId5"/>
    <p:sldId id="312" r:id="rId6"/>
    <p:sldId id="30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8" autoAdjust="0"/>
    <p:restoredTop sz="94660"/>
  </p:normalViewPr>
  <p:slideViewPr>
    <p:cSldViewPr>
      <p:cViewPr varScale="1">
        <p:scale>
          <a:sx n="61" d="100"/>
          <a:sy n="61" d="100"/>
        </p:scale>
        <p:origin x="-72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9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2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5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9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4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0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3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2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91539"/>
              </p:ext>
            </p:extLst>
          </p:nvPr>
        </p:nvGraphicFramePr>
        <p:xfrm>
          <a:off x="0" y="1"/>
          <a:ext cx="9144000" cy="68700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038"/>
                <a:gridCol w="2025038"/>
                <a:gridCol w="2350723"/>
                <a:gridCol w="479601"/>
                <a:gridCol w="2263600"/>
              </a:tblGrid>
              <a:tr h="436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  App_UC024_#1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홈 보기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32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 </a:t>
                      </a:r>
                      <a:r>
                        <a:rPr lang="ko-KR" altLang="en-US" sz="1500" kern="100" dirty="0" smtClean="0">
                          <a:effectLst/>
                        </a:rPr>
                        <a:t>시작화면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7029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970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 화면으로 이동하여 개인 프로필 화면을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970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우체통을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확인할수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970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클릭하면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콕콕하기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2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일기장 버튼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서버에서 개인 일기장 목록들을 불러와 개인일기장 화면으로 이동하고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기본으로 가장 최근에 작성한 개인 일기내용이 제공된다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49768" y="20608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25462"/>
              </p:ext>
            </p:extLst>
          </p:nvPr>
        </p:nvGraphicFramePr>
        <p:xfrm>
          <a:off x="35496" y="44624"/>
          <a:ext cx="9108504" cy="6825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7178"/>
                <a:gridCol w="2017178"/>
                <a:gridCol w="2341597"/>
                <a:gridCol w="477739"/>
                <a:gridCol w="2254812"/>
              </a:tblGrid>
              <a:tr h="4260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App_UC024_#2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 목록보기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03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</a:t>
                      </a:r>
                      <a:r>
                        <a:rPr lang="ko-KR" altLang="en-US" sz="1500" kern="100" dirty="0" smtClean="0">
                          <a:effectLst/>
                        </a:rPr>
                        <a:t>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App_UC024_#1</a:t>
                      </a:r>
                      <a:r>
                        <a:rPr lang="ko-KR" altLang="en-US" sz="1500" kern="100" dirty="0" smtClean="0">
                          <a:effectLst/>
                        </a:rPr>
                        <a:t>에서 일기장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93549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개인일기 버튼을 클릭하면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서버로부터 개인일기 목록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정보를 불러와 제공한다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체크박스를 클릭하여 삭제할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일기를 선택할 수 있다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제목을 클릭하면 서버에서 정보를 받아와 선택한 개인 일기 의 개인일기 상세보기 화면을 제공한다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체크박스 선택 후 휴지통을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선택하면 개인일기 삭제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화면을 제공한다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중복 선택이 가능하다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체크박스 하나만 선택 하고 수정하기 버튼을 클릭하면 서버에서 정보를 받아와 선택한 개인일기의 개인일기 수정 화면을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제공한다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글쓰기 버튼을 클릭하면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개인일기 작성 화면을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제공한다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362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2" y="1001316"/>
            <a:ext cx="2755941" cy="55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61558" y="286817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5640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17600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4414" y="416737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592" y="22048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9572" y="2739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26975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 App_UC024_#3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개인일기삭제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App_UC024_#2</a:t>
                      </a:r>
                      <a:r>
                        <a:rPr lang="ko-KR" altLang="en-US" sz="1500" kern="100" dirty="0" smtClean="0">
                          <a:effectLst/>
                        </a:rPr>
                        <a:t>에서 삭제하기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삭제 버튼을 클릭하면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삭제하기 화면이 제공된다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삭제하기 확인 화면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예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 버튼을 클릭하면 선택한 개인일기 정보를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서버로 전송하여 삭제를 진행한다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아니오 버튼을 클릭하면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개인일기 화면으로 되돌아간다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6386" name="Picture 2" descr="C:\Users\JavaPro\Desktop\UI자료\Description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8" y="836712"/>
            <a:ext cx="5442654" cy="58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403648" y="359544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64332" y="22048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40828" y="34449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9576" y="343280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user\Desktop\그림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64" y="804779"/>
            <a:ext cx="2902799" cy="58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94977"/>
              </p:ext>
            </p:extLst>
          </p:nvPr>
        </p:nvGraphicFramePr>
        <p:xfrm>
          <a:off x="166003" y="116632"/>
          <a:ext cx="8726479" cy="6550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2113383"/>
                <a:gridCol w="2062578"/>
                <a:gridCol w="457702"/>
                <a:gridCol w="2160242"/>
              </a:tblGrid>
              <a:tr h="488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App_UC024_#4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438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App_UC024_#2</a:t>
                      </a:r>
                      <a:r>
                        <a:rPr kumimoji="0" lang="ko-KR" altLang="en-US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일기 목록 중 일기를 선택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35544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개인일기상세보기에서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삭제하기 버튼을 클릭하면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개인일기 삭제화면이 제공되고 삭제 여부를 묻는다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355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수정하기 버튼을 클릭하면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개인일기수정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화면을 제공한다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355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개인일기추가 버튼을 클릭하면 개인일기추가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화면이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제공되어 새로운 개인일기를 작성 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355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개인일기가 제목과 내용으로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구분되어 제공된다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서버로부터 일기 내용을 불러 온다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924272" y="37519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9572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53924" y="37298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63364" y="37298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user\Desktop\그림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57" y="804779"/>
            <a:ext cx="2902799" cy="58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44220"/>
              </p:ext>
            </p:extLst>
          </p:nvPr>
        </p:nvGraphicFramePr>
        <p:xfrm>
          <a:off x="166003" y="116632"/>
          <a:ext cx="8726479" cy="6550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2113383"/>
                <a:gridCol w="2062578"/>
                <a:gridCol w="457702"/>
                <a:gridCol w="2160242"/>
              </a:tblGrid>
              <a:tr h="488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App_UC024_#5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개인일기상세보기에서 삭제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438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App_UC024_#4</a:t>
                      </a:r>
                      <a:r>
                        <a:rPr kumimoji="0" lang="ko-KR" altLang="en-US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삭제하기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35544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삭제 버튼을 클릭하면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삭제하기 화면이 제공된다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355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삭제하기 확인 화면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355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예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 버튼을 클릭하면 선택한 개인일기 정보를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서버로 전송하여 삭제를 진행한다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355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826999" y="39079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15017" y="37298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JavaPro\Desktop\UI자료\3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30" y="2582102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80054" y="2703616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80054" y="3229806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17080" y="3608257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49564" y="3608257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07136" y="39212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04770" y="235168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25614"/>
              </p:ext>
            </p:extLst>
          </p:nvPr>
        </p:nvGraphicFramePr>
        <p:xfrm>
          <a:off x="35496" y="44624"/>
          <a:ext cx="9108504" cy="6813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7178"/>
                <a:gridCol w="2017178"/>
                <a:gridCol w="2341597"/>
                <a:gridCol w="477739"/>
                <a:gridCol w="2254812"/>
              </a:tblGrid>
              <a:tr h="4260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App_UC024_#6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 삭제 완료 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03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</a:t>
                      </a:r>
                      <a:r>
                        <a:rPr lang="ko-KR" altLang="en-US" sz="1500" kern="100" dirty="0" smtClean="0">
                          <a:effectLst/>
                        </a:rPr>
                        <a:t>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App_UC024_#3</a:t>
                      </a:r>
                      <a:r>
                        <a:rPr lang="ko-KR" altLang="en-US" sz="1500" kern="100" dirty="0" smtClean="0">
                          <a:effectLst/>
                        </a:rPr>
                        <a:t>과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App_UC024_#5</a:t>
                      </a:r>
                      <a:r>
                        <a:rPr lang="ko-KR" altLang="en-US" sz="1500" kern="100" dirty="0" smtClean="0">
                          <a:effectLst/>
                        </a:rPr>
                        <a:t>에서 삭제 확인 클릭</a:t>
                      </a:r>
                      <a:r>
                        <a:rPr lang="en-US" altLang="ko-KR" sz="1500" kern="100" dirty="0" smtClean="0">
                          <a:effectLst/>
                        </a:rPr>
                        <a:t>.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61295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일기가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삭제되어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보여진다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424" y="30689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2" y="1001316"/>
            <a:ext cx="2755941" cy="55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15616" y="3256650"/>
            <a:ext cx="2304256" cy="269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379</Words>
  <Application>Microsoft Office PowerPoint</Application>
  <PresentationFormat>화면 슬라이드 쇼(4:3)</PresentationFormat>
  <Paragraphs>167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50</cp:revision>
  <dcterms:created xsi:type="dcterms:W3CDTF">2015-07-17T13:14:21Z</dcterms:created>
  <dcterms:modified xsi:type="dcterms:W3CDTF">2015-07-21T13:06:12Z</dcterms:modified>
</cp:coreProperties>
</file>