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6" r:id="rId2"/>
    <p:sldId id="327" r:id="rId3"/>
    <p:sldId id="314" r:id="rId4"/>
    <p:sldId id="317" r:id="rId5"/>
    <p:sldId id="32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 autoAdjust="0"/>
    <p:restoredTop sz="96818" autoAdjust="0"/>
  </p:normalViewPr>
  <p:slideViewPr>
    <p:cSldViewPr>
      <p:cViewPr>
        <p:scale>
          <a:sx n="75" d="100"/>
          <a:sy n="75" d="100"/>
        </p:scale>
        <p:origin x="-1795" y="-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DF0B-1618-4BAF-BB46-D1D62D0A6A33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C58E9-B4EC-4095-992A-98E3C8D6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89369"/>
              </p:ext>
            </p:extLst>
          </p:nvPr>
        </p:nvGraphicFramePr>
        <p:xfrm>
          <a:off x="25400" y="44625"/>
          <a:ext cx="9118600" cy="6713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Web_UC024_#1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시작화면에서 로그인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000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홈에 대한 정보를 받아오고 이웃 홈에 대한 정보를 볼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89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홈의 이름을 표시해준다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79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3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 메뉴를 선택하면 일기장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메뉴로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기본으로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일기장 목록이 제공된다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가장 최근에 작성한 개인 일기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내용이 클릭과 함께 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2661" y="31062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61081" y="19533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40034"/>
              </p:ext>
            </p:extLst>
          </p:nvPr>
        </p:nvGraphicFramePr>
        <p:xfrm>
          <a:off x="25400" y="44624"/>
          <a:ext cx="9118600" cy="6835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3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</a:t>
                      </a:r>
                      <a:r>
                        <a:rPr lang="en-US" altLang="ko-KR" sz="1500" spc="0" dirty="0" smtClean="0"/>
                        <a:t>ID</a:t>
                      </a:r>
                      <a:endParaRPr lang="ko-KR" altLang="en-US" sz="150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Web_UC024_#2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화면제목</a:t>
                      </a:r>
                      <a:endParaRPr lang="ko-KR" altLang="en-US" sz="1500" spc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41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페이지경로 </a:t>
                      </a:r>
                      <a:r>
                        <a:rPr lang="en-US" altLang="ko-KR" sz="1500" spc="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Web_UC024_#1</a:t>
                      </a:r>
                      <a:r>
                        <a:rPr lang="ko-KR" altLang="en-US" sz="1500" spc="0" dirty="0" smtClean="0"/>
                        <a:t>에서 일기장 메뉴 클릭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pc="0" dirty="0" smtClean="0"/>
                        <a:t>Description (</a:t>
                      </a:r>
                      <a:r>
                        <a:rPr lang="ko-KR" altLang="en-US" sz="1500" spc="0" dirty="0" smtClean="0"/>
                        <a:t>장한별</a:t>
                      </a:r>
                      <a:r>
                        <a:rPr lang="en-US" altLang="ko-KR" sz="1500" spc="0" dirty="0" smtClean="0"/>
                        <a:t>)</a:t>
                      </a:r>
                      <a:endParaRPr lang="ko-KR" altLang="en-US" sz="15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4863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sz="1200" spc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 목록을 받아온다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정보는 최근 날짜를 기준으로 정렬된다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67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</a:rPr>
                        <a:t>일기 목록을 </a:t>
                      </a:r>
                      <a:r>
                        <a:rPr lang="ko-KR" altLang="en-US" sz="1200" kern="100" spc="0" dirty="0" err="1" smtClean="0">
                          <a:effectLst/>
                        </a:rPr>
                        <a:t>시간순으로</a:t>
                      </a:r>
                      <a:r>
                        <a:rPr lang="ko-KR" altLang="en-US" sz="1200" kern="100" spc="0" dirty="0" smtClean="0">
                          <a:effectLst/>
                        </a:rPr>
                        <a:t> 정렬하여 현재 맨 위에 있는 날짜보다 최신 일기의</a:t>
                      </a:r>
                      <a:r>
                        <a:rPr lang="ko-KR" altLang="en-US" sz="1200" kern="100" spc="0" baseline="0" dirty="0" smtClean="0">
                          <a:effectLst/>
                        </a:rPr>
                        <a:t> 일기 </a:t>
                      </a:r>
                      <a:r>
                        <a:rPr lang="ko-KR" altLang="en-US" sz="1200" kern="100" spc="0" baseline="0" dirty="0" err="1" smtClean="0">
                          <a:effectLst/>
                        </a:rPr>
                        <a:t>간략</a:t>
                      </a:r>
                      <a:r>
                        <a:rPr lang="ko-KR" altLang="en-US" sz="1200" kern="100" spc="0" baseline="0" dirty="0" smtClean="0">
                          <a:effectLst/>
                        </a:rPr>
                        <a:t> 정보를 받아온다</a:t>
                      </a:r>
                      <a:r>
                        <a:rPr lang="en-US" altLang="ko-KR" sz="1200" kern="100" spc="0" baseline="0" dirty="0" smtClean="0">
                          <a:effectLst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</a:rPr>
                        <a:t>첫 번째에 있는 일기가 가장 최근에 작성한 일기일 경우 갱신되지 않는다</a:t>
                      </a:r>
                      <a:endParaRPr lang="en-US" altLang="ko-KR" sz="1200" kern="100" spc="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486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정보의 제목을 클릭하면 선택한 일기의 개인 일기 상세 정보를 서버로부터 받아온다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01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 목록을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시간순으로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정렬하여 그 다음 일기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정보를  서버로부터 받아온다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01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일기의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 목록에서 보이는 제목이다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01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6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 일기를 작성했을 당시의 서버로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받아온 시스템 시간이다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 의 형태이다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0024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7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일기의 내용을 적는 부분으로 서버로부터 받아온 상세 정보의 내용이다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.(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사진포함가능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0" y="260843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21956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5576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4696" y="3140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696" y="60932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05804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956" y="330360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72188"/>
              </p:ext>
            </p:extLst>
          </p:nvPr>
        </p:nvGraphicFramePr>
        <p:xfrm>
          <a:off x="25400" y="44624"/>
          <a:ext cx="9118600" cy="683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40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Web_UC024_#3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13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Web_UC024_#1</a:t>
                      </a:r>
                      <a:r>
                        <a:rPr lang="ko-KR" altLang="en-US" sz="1500" kern="100" dirty="0" smtClean="0">
                          <a:effectLst/>
                        </a:rPr>
                        <a:t>에서 일기장 메뉴 클릭</a:t>
                      </a:r>
                      <a:r>
                        <a:rPr lang="en-US" altLang="ko-KR" sz="1500" kern="100" dirty="0" smtClean="0">
                          <a:effectLst/>
                        </a:rPr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9692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 삭제 화면으로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396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 수정 화면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96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 작성 화면으로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96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&amp;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드래그 시 서버로부터 받아온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일기 목록을 전부 볼 수 있다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061848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2451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44420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57726"/>
              </p:ext>
            </p:extLst>
          </p:nvPr>
        </p:nvGraphicFramePr>
        <p:xfrm>
          <a:off x="25400" y="44624"/>
          <a:ext cx="9118600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605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Web_UC024_#4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삭제하다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51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Web_UC024_#3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에서 삭제버튼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078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오버시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확인 이라는 글씨로 변경된다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개인일기정보를 보내서 개인 일기를 삭제할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307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오버시</a:t>
                      </a:r>
                      <a:r>
                        <a:rPr lang="ko-KR" altLang="en-US" sz="1200" kern="100" dirty="0" smtClean="0">
                          <a:effectLst/>
                        </a:rPr>
                        <a:t> 취소라는 글씨로 변경된다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삭제 작업을 취소하고 개인 일기장 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07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일기장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862064" y="47971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1207" y="479715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8" t="46816" r="15188" b="22130"/>
          <a:stretch/>
        </p:blipFill>
        <p:spPr>
          <a:xfrm>
            <a:off x="1618800" y="5373216"/>
            <a:ext cx="2025552" cy="9340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51720" y="58658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969168" y="5229200"/>
            <a:ext cx="495164" cy="611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6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61275"/>
              </p:ext>
            </p:extLst>
          </p:nvPr>
        </p:nvGraphicFramePr>
        <p:xfrm>
          <a:off x="25400" y="44624"/>
          <a:ext cx="9118600" cy="671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3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</a:t>
                      </a:r>
                      <a:r>
                        <a:rPr lang="en-US" altLang="ko-KR" sz="1500" spc="0" dirty="0" smtClean="0"/>
                        <a:t>ID</a:t>
                      </a:r>
                      <a:endParaRPr lang="ko-KR" altLang="en-US" sz="150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Web_UC024_#5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화면제목</a:t>
                      </a:r>
                      <a:endParaRPr lang="ko-KR" altLang="en-US" sz="1500" spc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개인 일기 삭제된 결과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41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페이지경로 </a:t>
                      </a:r>
                      <a:r>
                        <a:rPr lang="en-US" altLang="ko-KR" sz="1500" spc="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Web_UC024_#4</a:t>
                      </a:r>
                      <a:r>
                        <a:rPr lang="ko-KR" altLang="en-US" sz="1500" spc="0" dirty="0" smtClean="0"/>
                        <a:t>에서 확인버튼 클릭</a:t>
                      </a:r>
                      <a:r>
                        <a:rPr lang="en-US" altLang="ko-KR" sz="1500" spc="0" dirty="0" smtClean="0"/>
                        <a:t>.</a:t>
                      </a:r>
                      <a:endParaRPr lang="ko-KR" altLang="en-US" sz="1500" spc="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pc="0" dirty="0" smtClean="0"/>
                        <a:t>Description (</a:t>
                      </a:r>
                      <a:r>
                        <a:rPr lang="ko-KR" altLang="en-US" sz="1500" spc="0" dirty="0" smtClean="0"/>
                        <a:t>장한별</a:t>
                      </a:r>
                      <a:r>
                        <a:rPr lang="en-US" altLang="ko-KR" sz="1500" spc="0" dirty="0" smtClean="0"/>
                        <a:t>)</a:t>
                      </a:r>
                      <a:endParaRPr lang="ko-KR" altLang="en-US" sz="15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77110"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spc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일기가 삭제된 것을 볼 수 있다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7504" y="3007112"/>
            <a:ext cx="981760" cy="303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952" y="252765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1003" b="17457"/>
          <a:stretch/>
        </p:blipFill>
        <p:spPr>
          <a:xfrm>
            <a:off x="-17784" y="3059048"/>
            <a:ext cx="1205408" cy="19707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1453" r="83306" b="53696"/>
          <a:stretch/>
        </p:blipFill>
        <p:spPr>
          <a:xfrm>
            <a:off x="161504" y="3205923"/>
            <a:ext cx="873760" cy="29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502</Words>
  <Application>Microsoft Office PowerPoint</Application>
  <PresentationFormat>화면 슬라이드 쇼(4:3)</PresentationFormat>
  <Paragraphs>112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165</cp:revision>
  <dcterms:created xsi:type="dcterms:W3CDTF">2015-07-17T06:39:48Z</dcterms:created>
  <dcterms:modified xsi:type="dcterms:W3CDTF">2015-07-21T13:08:43Z</dcterms:modified>
</cp:coreProperties>
</file>