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3" r:id="rId3"/>
    <p:sldId id="306" r:id="rId4"/>
    <p:sldId id="304" r:id="rId5"/>
    <p:sldId id="305" r:id="rId6"/>
    <p:sldId id="30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 autoAdjust="0"/>
    <p:restoredTop sz="94660"/>
  </p:normalViewPr>
  <p:slideViewPr>
    <p:cSldViewPr>
      <p:cViewPr>
        <p:scale>
          <a:sx n="75" d="100"/>
          <a:sy n="75" d="100"/>
        </p:scale>
        <p:origin x="-1704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9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2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5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4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0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3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2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9656-1B80-4CA8-BF6A-B72ADC503084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03240"/>
              </p:ext>
            </p:extLst>
          </p:nvPr>
        </p:nvGraphicFramePr>
        <p:xfrm>
          <a:off x="0" y="1"/>
          <a:ext cx="9144000" cy="68700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038"/>
                <a:gridCol w="2025038"/>
                <a:gridCol w="2350723"/>
                <a:gridCol w="479601"/>
                <a:gridCol w="2263600"/>
              </a:tblGrid>
              <a:tr h="436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  App_UC023_#1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홈 보기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32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</a:t>
                      </a:r>
                      <a:r>
                        <a:rPr lang="ko-KR" altLang="en-US" sz="1500" kern="100" dirty="0" smtClean="0">
                          <a:effectLst/>
                        </a:rPr>
                        <a:t>시작화면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7029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70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 화면으로 이동하여 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70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우체통을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70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콕콕하기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2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일기장 버튼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서버에서 개인 일기장 목록들을 불러와 개인일기장 화면으로 이동하고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기본으로 가장 최근에 작성한 개인 일기내용이 제공된다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49768" y="20608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44072"/>
              </p:ext>
            </p:extLst>
          </p:nvPr>
        </p:nvGraphicFramePr>
        <p:xfrm>
          <a:off x="35496" y="44624"/>
          <a:ext cx="9108504" cy="6825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426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App_UC023_#2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 목록보기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03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</a:t>
                      </a:r>
                      <a:r>
                        <a:rPr lang="ko-KR" altLang="en-US" sz="1500" kern="100" dirty="0" smtClean="0">
                          <a:effectLst/>
                        </a:rPr>
                        <a:t>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App_UC023_#1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일기장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93549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서버로부터 개인일기 목록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정보를 불러와 제공한다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체크박스를 클릭하여 삭제할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일기를 선택할 수 있다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제목을 클릭하면 서버에서 정보를 받아와 선택한 개인 일기 의 개인일기 상세보기 화면을 제공한다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체크박스 선택 후 휴지통을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선택하면 개인일기 삭제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화면을 제공한다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체크박스 하나만 선택 하고 수정하기 버튼을 클릭하면 서버에서 정보를 받아와 선택한 개인일기의 개인일기 수정 화면을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제공한다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글쓰기 버튼을 클릭하면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개인일기 작성 화면을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제공한다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362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2" y="1001316"/>
            <a:ext cx="2755941" cy="55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61558" y="286817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564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760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4414" y="416737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572" y="2739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96" y="2842776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29" y="3295367"/>
            <a:ext cx="165224" cy="165224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5904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457"/>
              </p:ext>
            </p:extLst>
          </p:nvPr>
        </p:nvGraphicFramePr>
        <p:xfrm>
          <a:off x="166003" y="116632"/>
          <a:ext cx="8726479" cy="6741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519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App_UC023_#3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72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App_UC023_#2</a:t>
                      </a: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일기 목록 중 일기를 선택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3275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개인일기상세보기에서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삭제하기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개인일기 삭제화면이 제공되고 삭제 여부를 묻는다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732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수정하기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개인일기수정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화면을 제공한다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732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개인일기추가 버튼을 클릭하면 개인일기추가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화면이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제공되어 새로운 개인일기를 작성 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732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개인일기가 제목과 내용으로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구분되어 </a:t>
                      </a:r>
                      <a:r>
                        <a:rPr lang="ko-KR" altLang="en-US" sz="1200" baseline="0" dirty="0" smtClean="0"/>
                        <a:t>제공된다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서버로부터 일기 내용을 불러 온다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8332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해당 일기를 작성했을 당시의 서버로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부터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받아온 시스템 시간이다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년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월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 의 형태이다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7410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98240"/>
            <a:ext cx="2902176" cy="586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924272" y="37519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9572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53924" y="3729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63364" y="3729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89217" y="1660743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28325" y="1660743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89217" y="1660743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38220" y="164324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0" y="787259"/>
            <a:ext cx="3009716" cy="60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43008"/>
              </p:ext>
            </p:extLst>
          </p:nvPr>
        </p:nvGraphicFramePr>
        <p:xfrm>
          <a:off x="35496" y="44624"/>
          <a:ext cx="9108504" cy="67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311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App_UC023_#4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83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App_UC023_#2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나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App_UC023_#3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수정하기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3961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개인일기의 수정할 제목을 입력한다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공백을 포함한 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글자까지 입력이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96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개인일기의 수정할 내용을 입력한다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공백을 포함한 </a:t>
                      </a:r>
                      <a:r>
                        <a:rPr lang="en-US" altLang="ko-KR" sz="1200" dirty="0" smtClean="0"/>
                        <a:t>2000</a:t>
                      </a:r>
                      <a:r>
                        <a:rPr lang="ko-KR" altLang="en-US" sz="1200" dirty="0" smtClean="0"/>
                        <a:t>글자까지 입력이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46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버튼을 클릭하여 이미지를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수정할 수 있다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디바이스로부터 사진을 받아와 내용을 수정한다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사진은 </a:t>
                      </a:r>
                      <a:r>
                        <a:rPr lang="en-US" altLang="ko-KR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jpg,png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96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일기에 저장된 작성날짜가 표시된다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96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완료 버튼을 클릭하면 유효성을 검증하고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수정한 개인일기 내용이 서버로 전송되어 개인일기 정보가 수정된다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27584" y="38958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39900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9888" y="19991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9888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04328" y="1649120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43436" y="1649120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04328" y="1649120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159155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0" y="787259"/>
            <a:ext cx="3009716" cy="60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76048"/>
              </p:ext>
            </p:extLst>
          </p:nvPr>
        </p:nvGraphicFramePr>
        <p:xfrm>
          <a:off x="35496" y="44624"/>
          <a:ext cx="9108504" cy="671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311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App_UC023_#5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83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App_UC023_#2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나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App_UC023_#3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수정하기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4358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제목은 필수 입력 사항이므로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제목을 입력하지 않거나</a:t>
                      </a:r>
                      <a:r>
                        <a:rPr lang="en-US" altLang="ko-KR" sz="1200" dirty="0" smtClean="0"/>
                        <a:t>, 50</a:t>
                      </a:r>
                      <a:r>
                        <a:rPr lang="ko-KR" altLang="en-US" sz="1200" dirty="0" smtClean="0"/>
                        <a:t>글자 이상으로 입력하면 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오류메시지를 전달한다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43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내용은 필수 입력 사항이므로 제목을 입력하지 않거나</a:t>
                      </a:r>
                      <a:r>
                        <a:rPr lang="en-US" altLang="ko-KR" sz="1200" dirty="0" smtClean="0"/>
                        <a:t>, 2000</a:t>
                      </a:r>
                      <a:r>
                        <a:rPr lang="ko-KR" altLang="en-US" sz="1200" dirty="0" smtClean="0"/>
                        <a:t>글자 이상으로 입력하면 오류메시지를 전달한다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43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이미지는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와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PNG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파일형식만 가능하며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이하로만 첨부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조건이 맞지 않는다면 오류메시지를 전달한다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04328" y="1649120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43436" y="1649120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04328" y="1649120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9164" y="37583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42823" y="39819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9968" y="479715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지원하지 않는 이미지 </a:t>
            </a:r>
            <a:r>
              <a:rPr lang="ko-KR" altLang="en-US" sz="1100" dirty="0" err="1" smtClean="0"/>
              <a:t>확장자입니다</a:t>
            </a:r>
            <a:endParaRPr lang="ko-KR" altLang="en-US" sz="11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47128" y="2376156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내용을 입력하지 않았습니다</a:t>
            </a:r>
            <a:endParaRPr lang="ko-KR" altLang="en-US" sz="11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536" y="288021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내용은 </a:t>
            </a:r>
            <a:r>
              <a:rPr lang="en-US" altLang="ko-KR" sz="1100" dirty="0" smtClean="0"/>
              <a:t>2000</a:t>
            </a:r>
            <a:r>
              <a:rPr lang="ko-KR" altLang="en-US" sz="1100" dirty="0" smtClean="0"/>
              <a:t>자 이내로 작성해야 합니다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49968" y="5373216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사진을 첨부할 수 없습니다</a:t>
            </a:r>
            <a:r>
              <a:rPr lang="en-US" altLang="ko-KR" sz="1100" smtClean="0"/>
              <a:t>.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223192" y="1368044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</a:t>
            </a:r>
            <a:r>
              <a:rPr lang="ko-KR" altLang="en-US" sz="1100" dirty="0"/>
              <a:t>목</a:t>
            </a:r>
            <a:r>
              <a:rPr lang="ko-KR" altLang="en-US" sz="1100" dirty="0" smtClean="0"/>
              <a:t>을 입력하지 않았습니다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35160" y="187210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</a:t>
            </a:r>
            <a:r>
              <a:rPr lang="ko-KR" altLang="en-US" sz="1100" dirty="0"/>
              <a:t>목</a:t>
            </a:r>
            <a:r>
              <a:rPr lang="ko-KR" altLang="en-US" sz="1100" dirty="0" smtClean="0"/>
              <a:t>은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자 이내로 작성해야 합니다</a:t>
            </a:r>
            <a:endParaRPr lang="ko-KR" altLang="en-US" sz="1100" dirty="0"/>
          </a:p>
        </p:txBody>
      </p:sp>
      <p:cxnSp>
        <p:nvCxnSpPr>
          <p:cNvPr id="35" name="직선 연결선 34"/>
          <p:cNvCxnSpPr>
            <a:stCxn id="31" idx="3"/>
            <a:endCxn id="18" idx="0"/>
          </p:cNvCxnSpPr>
          <p:nvPr/>
        </p:nvCxnSpPr>
        <p:spPr>
          <a:xfrm>
            <a:off x="3096272" y="3046594"/>
            <a:ext cx="826571" cy="935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0" idx="3"/>
            <a:endCxn id="18" idx="0"/>
          </p:cNvCxnSpPr>
          <p:nvPr/>
        </p:nvCxnSpPr>
        <p:spPr>
          <a:xfrm>
            <a:off x="3347864" y="2542538"/>
            <a:ext cx="574979" cy="1439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4" idx="3"/>
            <a:endCxn id="18" idx="0"/>
          </p:cNvCxnSpPr>
          <p:nvPr/>
        </p:nvCxnSpPr>
        <p:spPr>
          <a:xfrm>
            <a:off x="3635896" y="2038482"/>
            <a:ext cx="286947" cy="19434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3" idx="3"/>
          </p:cNvCxnSpPr>
          <p:nvPr/>
        </p:nvCxnSpPr>
        <p:spPr>
          <a:xfrm flipH="1">
            <a:off x="3922843" y="1534426"/>
            <a:ext cx="1085" cy="2610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0" idx="1"/>
            <a:endCxn id="17" idx="3"/>
          </p:cNvCxnSpPr>
          <p:nvPr/>
        </p:nvCxnSpPr>
        <p:spPr>
          <a:xfrm flipH="1" flipV="1">
            <a:off x="1269204" y="3920959"/>
            <a:ext cx="880764" cy="1042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2"/>
            <a:endCxn id="32" idx="1"/>
          </p:cNvCxnSpPr>
          <p:nvPr/>
        </p:nvCxnSpPr>
        <p:spPr>
          <a:xfrm>
            <a:off x="1089184" y="4083597"/>
            <a:ext cx="1060784" cy="1456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00422"/>
              </p:ext>
            </p:extLst>
          </p:nvPr>
        </p:nvGraphicFramePr>
        <p:xfrm>
          <a:off x="35496" y="44624"/>
          <a:ext cx="9108504" cy="6813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426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App_UC023_#6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 수정 완료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03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App_UC023_#4</a:t>
                      </a:r>
                      <a:r>
                        <a:rPr lang="ko-KR" altLang="en-US" sz="1500" kern="100" dirty="0" smtClean="0">
                          <a:effectLst/>
                        </a:rPr>
                        <a:t>에서 확인버튼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61295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일기가 수정 된 것을 확인 할 수 있다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Picture 3" descr="C:\Users\user\Desktop\그림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836712"/>
            <a:ext cx="2902799" cy="58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26424" y="30689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516</Words>
  <Application>Microsoft Office PowerPoint</Application>
  <PresentationFormat>화면 슬라이드 쇼(4:3)</PresentationFormat>
  <Paragraphs>176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52</cp:revision>
  <dcterms:created xsi:type="dcterms:W3CDTF">2015-07-17T13:14:21Z</dcterms:created>
  <dcterms:modified xsi:type="dcterms:W3CDTF">2015-07-21T12:56:15Z</dcterms:modified>
</cp:coreProperties>
</file>