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14" r:id="rId4"/>
    <p:sldId id="331" r:id="rId5"/>
    <p:sldId id="332" r:id="rId6"/>
    <p:sldId id="333" r:id="rId7"/>
    <p:sldId id="32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>
        <p:scale>
          <a:sx n="75" d="100"/>
          <a:sy n="75" d="100"/>
        </p:scale>
        <p:origin x="-1795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DF0B-1618-4BAF-BB46-D1D62D0A6A33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741"/>
              </p:ext>
            </p:extLst>
          </p:nvPr>
        </p:nvGraphicFramePr>
        <p:xfrm>
          <a:off x="25400" y="44625"/>
          <a:ext cx="9118600" cy="6713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00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3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메뉴를 선택하면 일기장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메뉴로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기본으로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일기장 목록이 제공된다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가장 최근에 작성한 개인 일기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내용이 클릭과 함께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661" y="31062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61081" y="1953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82528"/>
              </p:ext>
            </p:extLst>
          </p:nvPr>
        </p:nvGraphicFramePr>
        <p:xfrm>
          <a:off x="25400" y="44624"/>
          <a:ext cx="9118600" cy="6835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Web_UC023_#2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Web_UC023_#1</a:t>
                      </a:r>
                      <a:r>
                        <a:rPr lang="ko-KR" altLang="en-US" sz="1500" spc="0" dirty="0" smtClean="0"/>
                        <a:t>에서 일기장 메뉴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486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 목록을 받아온다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정보는 최근 날짜를 기준으로 정렬된다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7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 정렬하여 현재 맨 위에 있는 날짜보다 최신 일기의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일기 </a:t>
                      </a:r>
                      <a:r>
                        <a:rPr lang="ko-KR" altLang="en-US" sz="1200" kern="100" spc="0" baseline="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정보를 받아온다</a:t>
                      </a:r>
                      <a:r>
                        <a:rPr lang="en-US" altLang="ko-KR" sz="1200" kern="100" spc="0" baseline="0" dirty="0" smtClean="0">
                          <a:effectLst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첫 번째에 있는 일기가 가장 최근에 작성한 일기일 경우 갱신되지 않는다</a:t>
                      </a:r>
                      <a:endParaRPr lang="en-US" altLang="ko-KR" sz="1200" kern="100" spc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정보의 제목을 클릭하면 선택한 일기의 개인 일기 상세 정보를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정렬하여 그 다음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 목록에서 보이는 제목이다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6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일기를 작성했을 당시의 서버로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받아온 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 의 형태이다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0024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7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내용을 적는 부분으로 서버로부터 받아온 상세 정보의 내용이다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.(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사진포함가능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260843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195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469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696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05804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956" y="33036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15309"/>
              </p:ext>
            </p:extLst>
          </p:nvPr>
        </p:nvGraphicFramePr>
        <p:xfrm>
          <a:off x="25400" y="44624"/>
          <a:ext cx="9118600" cy="669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메뉴 클릭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삭제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수정 화면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작성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" y="692696"/>
            <a:ext cx="6345088" cy="583984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58208"/>
              </p:ext>
            </p:extLst>
          </p:nvPr>
        </p:nvGraphicFramePr>
        <p:xfrm>
          <a:off x="25400" y="44625"/>
          <a:ext cx="9118600" cy="6830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수정하다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808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Web_UC023_#3</a:t>
                      </a:r>
                      <a:r>
                        <a:rPr lang="ko-KR" altLang="en-US" sz="1500" dirty="0" smtClean="0"/>
                        <a:t>에서 수정을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2365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현재 </a:t>
                      </a:r>
                      <a:r>
                        <a:rPr lang="ko-KR" altLang="en-US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수행중이던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작업을 취소하고 클릭한 일기의 상세 정보를 서버로부터 받는다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1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일기의 제목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50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입력이 가능하다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1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일기의 내용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2000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입력이 가능하다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99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기존에 추가되어 있던 이미지가 표시된다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추가된 이미지가 없었다면 아무것도 표시되지 않는다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X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버튼을 클릭하여 이미지를 지울 수 있다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28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3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</a:rPr>
                        <a:t>시스템이 내부적으로 일기를 </a:t>
                      </a:r>
                      <a:r>
                        <a:rPr lang="ko-KR" altLang="en-US" sz="1100" kern="100" dirty="0" smtClean="0">
                          <a:effectLst/>
                        </a:rPr>
                        <a:t>작성한 </a:t>
                      </a:r>
                      <a:r>
                        <a:rPr lang="ko-KR" altLang="en-US" sz="1100" kern="100" dirty="0" smtClean="0">
                          <a:effectLst/>
                        </a:rPr>
                        <a:t>날짜의 정보를 제공한다</a:t>
                      </a:r>
                      <a:r>
                        <a:rPr lang="en-US" altLang="ko-KR" sz="11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236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마우스 </a:t>
                      </a:r>
                      <a:r>
                        <a:rPr lang="ko-KR" altLang="en-US" sz="1100" kern="100" dirty="0" err="1" smtClean="0">
                          <a:effectLst/>
                        </a:rPr>
                        <a:t>오버시</a:t>
                      </a:r>
                      <a:r>
                        <a:rPr lang="en-US" altLang="ko-KR" sz="1100" kern="100" dirty="0" smtClean="0">
                          <a:effectLst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</a:rPr>
                        <a:t>아이콘이 돌아가기라는 글씨로 바뀐다</a:t>
                      </a:r>
                      <a:r>
                        <a:rPr lang="en-US" altLang="ko-KR" sz="1100" kern="100" dirty="0" smtClean="0">
                          <a:effectLst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100" kern="100" dirty="0" smtClean="0">
                          <a:effectLst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</a:rPr>
                        <a:t>현재 작업을 모두 취소하고 개인일기장 화면으로 이동한다</a:t>
                      </a:r>
                      <a:r>
                        <a:rPr lang="en-US" altLang="ko-KR" sz="11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99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1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오버시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작업을 마치고 서버에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수정된 개인 일기 정보를 전송한다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95016" y="32873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60032" y="32828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1888" y="59492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5016" y="27275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3632" y="238881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884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70244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" y="692696"/>
            <a:ext cx="6345088" cy="583984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10770"/>
              </p:ext>
            </p:extLst>
          </p:nvPr>
        </p:nvGraphicFramePr>
        <p:xfrm>
          <a:off x="25400" y="44623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8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수정하다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815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Web_UC023_#3</a:t>
                      </a:r>
                      <a:r>
                        <a:rPr lang="ko-KR" altLang="en-US" sz="1500" dirty="0" smtClean="0"/>
                        <a:t>에서 수정을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5706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작업을 마치고 서버에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수정된 개인 일기 정보를 전송한다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70244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3" descr="C:\Users\user\Desktop\그림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35" y="3154682"/>
            <a:ext cx="2664294" cy="10858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>
            <a:stCxn id="17" idx="2"/>
            <a:endCxn id="15" idx="0"/>
          </p:cNvCxnSpPr>
          <p:nvPr/>
        </p:nvCxnSpPr>
        <p:spPr>
          <a:xfrm>
            <a:off x="4916582" y="4240540"/>
            <a:ext cx="1133682" cy="84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user\Desktop\그림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5" y="4532445"/>
            <a:ext cx="2750640" cy="10274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19" idx="3"/>
            <a:endCxn id="15" idx="0"/>
          </p:cNvCxnSpPr>
          <p:nvPr/>
        </p:nvCxnSpPr>
        <p:spPr>
          <a:xfrm>
            <a:off x="5003885" y="5046188"/>
            <a:ext cx="1046379" cy="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4" y="3196606"/>
            <a:ext cx="2342302" cy="10020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49" y="5661248"/>
            <a:ext cx="3058566" cy="88358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연결선 10"/>
          <p:cNvCxnSpPr>
            <a:stCxn id="9" idx="3"/>
            <a:endCxn id="15" idx="0"/>
          </p:cNvCxnSpPr>
          <p:nvPr/>
        </p:nvCxnSpPr>
        <p:spPr>
          <a:xfrm>
            <a:off x="3016116" y="3697611"/>
            <a:ext cx="3034148" cy="1387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15" idx="2"/>
          </p:cNvCxnSpPr>
          <p:nvPr/>
        </p:nvCxnSpPr>
        <p:spPr>
          <a:xfrm flipV="1">
            <a:off x="3016117" y="5410461"/>
            <a:ext cx="3034147" cy="692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" y="692696"/>
            <a:ext cx="6345088" cy="583984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4741"/>
              </p:ext>
            </p:extLst>
          </p:nvPr>
        </p:nvGraphicFramePr>
        <p:xfrm>
          <a:off x="25400" y="44623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8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수정하다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815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Web_UC023_#3</a:t>
                      </a:r>
                      <a:r>
                        <a:rPr lang="ko-KR" altLang="en-US" sz="1500" dirty="0" smtClean="0"/>
                        <a:t>에서 수정을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235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23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이미지를 선택하고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 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이미지의 유효성을 검사 한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후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파일을 첨부한다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23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 첨부를 취소한다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73904" y="59492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 bwMode="auto">
          <a:xfrm>
            <a:off x="361356" y="795897"/>
            <a:ext cx="5172953" cy="28803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연결선 26"/>
          <p:cNvCxnSpPr>
            <a:stCxn id="26" idx="2"/>
            <a:endCxn id="6" idx="0"/>
          </p:cNvCxnSpPr>
          <p:nvPr/>
        </p:nvCxnSpPr>
        <p:spPr>
          <a:xfrm flipH="1">
            <a:off x="1753924" y="3676217"/>
            <a:ext cx="1193909" cy="227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54660" y="36071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24638" y="36071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8" y="4509120"/>
            <a:ext cx="1909425" cy="83575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 descr="C:\Users\user\Desktop\그림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44" y="5472388"/>
            <a:ext cx="2025552" cy="85555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/>
          <p:cNvCxnSpPr>
            <a:stCxn id="28" idx="2"/>
            <a:endCxn id="30" idx="0"/>
          </p:cNvCxnSpPr>
          <p:nvPr/>
        </p:nvCxnSpPr>
        <p:spPr>
          <a:xfrm flipH="1">
            <a:off x="3563841" y="3932455"/>
            <a:ext cx="1070839" cy="576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8" idx="2"/>
            <a:endCxn id="31" idx="0"/>
          </p:cNvCxnSpPr>
          <p:nvPr/>
        </p:nvCxnSpPr>
        <p:spPr>
          <a:xfrm>
            <a:off x="4634680" y="3932455"/>
            <a:ext cx="360040" cy="1539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83798"/>
              </p:ext>
            </p:extLst>
          </p:nvPr>
        </p:nvGraphicFramePr>
        <p:xfrm>
          <a:off x="25400" y="44624"/>
          <a:ext cx="9118600" cy="671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Web_UC023_#7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 수정 완료</a:t>
                      </a:r>
                      <a:r>
                        <a:rPr lang="en-US" altLang="ko-KR" sz="1500" spc="0" dirty="0" smtClean="0"/>
                        <a:t>.</a:t>
                      </a:r>
                      <a:endParaRPr lang="ko-KR" altLang="en-US" sz="1500" spc="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Web_UC023_#5</a:t>
                      </a:r>
                      <a:r>
                        <a:rPr lang="ko-KR" altLang="en-US" sz="1500" spc="0" dirty="0" smtClean="0"/>
                        <a:t>에서 확인 버튼 클릭</a:t>
                      </a:r>
                      <a:r>
                        <a:rPr lang="en-US" altLang="ko-KR" sz="1500" spc="0" dirty="0" smtClean="0"/>
                        <a:t>.</a:t>
                      </a:r>
                      <a:endParaRPr lang="ko-KR" altLang="en-US" sz="1500" spc="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3855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수정되어 보여진다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385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07704" y="33569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5173" y="522920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수정내</a:t>
            </a:r>
            <a:r>
              <a:rPr lang="ko-KR" altLang="en-US" sz="1400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5172" y="2914784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수정제목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98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740</Words>
  <Application>Microsoft Office PowerPoint</Application>
  <PresentationFormat>화면 슬라이드 쇼(4:3)</PresentationFormat>
  <Paragraphs>158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164</cp:revision>
  <dcterms:created xsi:type="dcterms:W3CDTF">2015-07-17T06:39:48Z</dcterms:created>
  <dcterms:modified xsi:type="dcterms:W3CDTF">2015-07-21T13:02:04Z</dcterms:modified>
</cp:coreProperties>
</file>