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3" r:id="rId3"/>
    <p:sldId id="296" r:id="rId4"/>
    <p:sldId id="303" r:id="rId5"/>
    <p:sldId id="302" r:id="rId6"/>
  </p:sldIdLst>
  <p:sldSz cx="9144000" cy="6858000" type="screen4x3"/>
  <p:notesSz cx="6865938" cy="99980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94660"/>
  </p:normalViewPr>
  <p:slideViewPr>
    <p:cSldViewPr>
      <p:cViewPr>
        <p:scale>
          <a:sx n="66" d="100"/>
          <a:sy n="66" d="100"/>
        </p:scale>
        <p:origin x="-360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9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8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2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9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0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2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9656-1B80-4CA8-BF6A-B72ADC50308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4CCB-7205-4BDE-A71E-0D7667E30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19715"/>
              </p:ext>
            </p:extLst>
          </p:nvPr>
        </p:nvGraphicFramePr>
        <p:xfrm>
          <a:off x="0" y="1"/>
          <a:ext cx="9144000" cy="68700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38"/>
                <a:gridCol w="2025038"/>
                <a:gridCol w="2350723"/>
                <a:gridCol w="479601"/>
                <a:gridCol w="2263600"/>
              </a:tblGrid>
              <a:tr h="4363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  App_UC022_#1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홈 보기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32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</a:t>
                      </a:r>
                      <a:r>
                        <a:rPr lang="ko-KR" altLang="en-US" sz="1500" kern="100" dirty="0" smtClean="0">
                          <a:effectLst/>
                        </a:rPr>
                        <a:t>시작화면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97029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 화면으로 이동하여 개인 프로필 화면을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9702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콕콕 버튼을 클릭하면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콕콕하기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92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일기장 버튼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 시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서버에서 개인 일기장 목록들을 불러와 개인일기장 화면으로 이동하고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기본으로 가장 최근에 작성한 개인 일기내용이 제공된다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49768" y="20608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01632"/>
              </p:ext>
            </p:extLst>
          </p:nvPr>
        </p:nvGraphicFramePr>
        <p:xfrm>
          <a:off x="35496" y="44624"/>
          <a:ext cx="9108504" cy="6813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426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03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</a:t>
                      </a:r>
                      <a:r>
                        <a:rPr lang="ko-KR" altLang="en-US" sz="1500" kern="100" dirty="0" smtClean="0">
                          <a:effectLst/>
                        </a:rPr>
                        <a:t>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App_UC022_#1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 일기장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93549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 버튼을 클릭하면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서버로부터 개인일기 목록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정보를 불러와 제공한다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체크박스를 클릭하여 삭제할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일기를 선택할 수 있다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제목을 클릭하면 개인일기 상세보기 화면을 제공한다</a:t>
                      </a:r>
                      <a:endParaRPr lang="en-US" altLang="ko-KR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체크박스 선택 후 휴지통을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선택하면 개인일기 삭제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화면을 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글쓰기 버튼을 클릭하면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개인일기 작성 화면을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제공한다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9935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android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0" y="836712"/>
            <a:ext cx="2858659" cy="57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6182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5574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7534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25656"/>
              </p:ext>
            </p:extLst>
          </p:nvPr>
        </p:nvGraphicFramePr>
        <p:xfrm>
          <a:off x="35496" y="44624"/>
          <a:ext cx="9108504" cy="6745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314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개인일기작성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43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App_UC022_#2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추가버튼</a:t>
                      </a:r>
                      <a:r>
                        <a:rPr kumimoji="0" lang="en-US" altLang="ko-KR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endParaRPr kumimoji="0" lang="ko-KR" altLang="ko-KR" sz="15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37794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개인일기의 제목을 입력한다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공백을 포함한 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글자까지 입력이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77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개인일기의 내용을 입력한다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공백을 포함한 </a:t>
                      </a:r>
                      <a:r>
                        <a:rPr lang="en-US" altLang="ko-KR" sz="1200" dirty="0" smtClean="0"/>
                        <a:t>2000</a:t>
                      </a:r>
                      <a:r>
                        <a:rPr lang="ko-KR" altLang="en-US" sz="1200" dirty="0" smtClean="0"/>
                        <a:t>글자까지 입력이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726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버튼을 클릭하여 이미지를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추가할 수 있다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클라이언트의 디바이스로부터 사진을 받아와 내용에 추가한다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사진은 </a:t>
                      </a:r>
                      <a:r>
                        <a:rPr lang="en-US" altLang="ko-KR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jpg,png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형태의 파일만 가능하며 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이하만 첨부 가능하다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77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시스템이 내부적으로 일기를 작성하는 날짜의 정보를 제공한다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377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완료 버튼을 클릭하면 유효성을 검증하고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작성한 개인일기 내용이 서버로 전송되어 저장된다</a:t>
                      </a: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8434" name="Picture 2" descr="C:\Users\JavaPro\Desktop\UI자료\Description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0" y="764704"/>
            <a:ext cx="2963599" cy="5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3886839" y="39819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13220" y="2030368"/>
            <a:ext cx="9985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54748" y="2420888"/>
            <a:ext cx="9985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41800" y="2338720"/>
            <a:ext cx="2545039" cy="1487934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ysClr val="windowText" lastClr="000000"/>
                </a:solidFill>
              </a:rPr>
              <a:t>오늘도 또 라면 먹었다 </a:t>
            </a:r>
            <a:r>
              <a:rPr lang="ko-KR" altLang="en-US" sz="800" dirty="0" err="1" smtClean="0">
                <a:solidFill>
                  <a:sysClr val="windowText" lastClr="000000"/>
                </a:solidFill>
              </a:rPr>
              <a:t>ㅠㅠㅠ</a:t>
            </a:r>
            <a:endParaRPr lang="en-US" altLang="ko-KR" sz="800" dirty="0" smtClean="0">
              <a:solidFill>
                <a:sysClr val="windowText" lastClr="000000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41800" y="1944875"/>
            <a:ext cx="2545039" cy="385648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ysClr val="windowText" lastClr="000000"/>
                </a:solidFill>
              </a:rPr>
              <a:t>라면 </a:t>
            </a:r>
            <a:r>
              <a:rPr lang="ko-KR" altLang="en-US" sz="800" dirty="0" err="1" smtClean="0">
                <a:solidFill>
                  <a:sysClr val="windowText" lastClr="000000"/>
                </a:solidFill>
              </a:rPr>
              <a:t>먹은날</a:t>
            </a:r>
            <a:endParaRPr lang="en-US" altLang="ko-KR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34716" y="17728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34716" y="23488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3180" y="37583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17889" y="1609055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56997" y="1609055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17889" y="1609055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59496" y="16092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87890"/>
              </p:ext>
            </p:extLst>
          </p:nvPr>
        </p:nvGraphicFramePr>
        <p:xfrm>
          <a:off x="35496" y="44624"/>
          <a:ext cx="9108504" cy="6718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314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개인일기작성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443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App_UC022_#2</a:t>
                      </a:r>
                      <a:r>
                        <a:rPr kumimoji="0" lang="ko-KR" altLang="en-US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추가버튼</a:t>
                      </a:r>
                      <a:r>
                        <a:rPr kumimoji="0" lang="en-US" altLang="ko-KR" sz="15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kumimoji="0" lang="ko-KR" altLang="ko-KR" sz="15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614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제목은 필수 입력 사항이므로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제목을 입력하지 않거나</a:t>
                      </a:r>
                      <a:r>
                        <a:rPr lang="en-US" altLang="ko-KR" sz="1200" dirty="0" smtClean="0"/>
                        <a:t>, 50</a:t>
                      </a:r>
                      <a:r>
                        <a:rPr lang="ko-KR" altLang="en-US" sz="1200" dirty="0" smtClean="0"/>
                        <a:t>글자 이상으로 입력하면 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오류메시지를 전달한다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1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내용은 필수 입력 사항이므로 제목을 입력하지 않거나</a:t>
                      </a:r>
                      <a:r>
                        <a:rPr lang="en-US" altLang="ko-KR" sz="1200" dirty="0" smtClean="0"/>
                        <a:t>, 2000</a:t>
                      </a:r>
                      <a:r>
                        <a:rPr lang="ko-KR" altLang="en-US" sz="1200" dirty="0" smtClean="0"/>
                        <a:t>글자 이상으로 입력하면 오류메시지를 전달한다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614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이미지는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JPG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와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PNG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파일형식만 가능하며 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100MB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이하로만 첨부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조건이 맞지 않는다면 오류메시지를 전달한다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8434" name="Picture 2" descr="C:\Users\JavaPro\Desktop\UI자료\Description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0" y="764704"/>
            <a:ext cx="2963599" cy="5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053180" y="375832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6839" y="39819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93984" y="479715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지원하지 않는 이미지 </a:t>
            </a:r>
            <a:r>
              <a:rPr lang="ko-KR" altLang="en-US" sz="1100" dirty="0" err="1" smtClean="0"/>
              <a:t>확장자입니다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1144" y="2376156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내용을 입력하지 않았습니다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552" y="2880212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내용은 </a:t>
            </a:r>
            <a:r>
              <a:rPr lang="en-US" altLang="ko-KR" sz="1100" dirty="0" smtClean="0"/>
              <a:t>2000</a:t>
            </a:r>
            <a:r>
              <a:rPr lang="ko-KR" altLang="en-US" sz="1100" dirty="0" smtClean="0"/>
              <a:t>자 이내로 작성해야 합니다</a:t>
            </a:r>
            <a:endParaRPr lang="ko-KR" altLang="en-US" sz="1100" dirty="0"/>
          </a:p>
        </p:txBody>
      </p:sp>
      <p:cxnSp>
        <p:nvCxnSpPr>
          <p:cNvPr id="3" name="직선 연결선 2"/>
          <p:cNvCxnSpPr>
            <a:stCxn id="16" idx="3"/>
            <a:endCxn id="22" idx="0"/>
          </p:cNvCxnSpPr>
          <p:nvPr/>
        </p:nvCxnSpPr>
        <p:spPr>
          <a:xfrm>
            <a:off x="3240288" y="3046594"/>
            <a:ext cx="826571" cy="935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15" idx="3"/>
            <a:endCxn id="22" idx="0"/>
          </p:cNvCxnSpPr>
          <p:nvPr/>
        </p:nvCxnSpPr>
        <p:spPr>
          <a:xfrm>
            <a:off x="3491880" y="2542538"/>
            <a:ext cx="574979" cy="14393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0" idx="3"/>
            <a:endCxn id="22" idx="0"/>
          </p:cNvCxnSpPr>
          <p:nvPr/>
        </p:nvCxnSpPr>
        <p:spPr>
          <a:xfrm>
            <a:off x="3779912" y="2038482"/>
            <a:ext cx="286947" cy="19434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8" idx="3"/>
          </p:cNvCxnSpPr>
          <p:nvPr/>
        </p:nvCxnSpPr>
        <p:spPr>
          <a:xfrm flipH="1">
            <a:off x="4066859" y="1534426"/>
            <a:ext cx="1085" cy="26101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4" idx="1"/>
            <a:endCxn id="19" idx="3"/>
          </p:cNvCxnSpPr>
          <p:nvPr/>
        </p:nvCxnSpPr>
        <p:spPr>
          <a:xfrm flipH="1" flipV="1">
            <a:off x="1413220" y="3920959"/>
            <a:ext cx="880764" cy="1042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79712" y="1609055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18820" y="1609055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79712" y="1609055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67208" y="1368044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</a:t>
            </a:r>
            <a:r>
              <a:rPr lang="ko-KR" altLang="en-US" sz="1100" dirty="0"/>
              <a:t>목</a:t>
            </a:r>
            <a:r>
              <a:rPr lang="ko-KR" altLang="en-US" sz="1100" dirty="0" smtClean="0"/>
              <a:t>을 입력하지 않았습니다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79176" y="187210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제</a:t>
            </a:r>
            <a:r>
              <a:rPr lang="ko-KR" altLang="en-US" sz="1100" dirty="0"/>
              <a:t>목</a:t>
            </a:r>
            <a:r>
              <a:rPr lang="ko-KR" altLang="en-US" sz="1100" dirty="0" smtClean="0"/>
              <a:t>은 </a:t>
            </a:r>
            <a:r>
              <a:rPr lang="en-US" altLang="ko-KR" sz="1100" dirty="0"/>
              <a:t>5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자 이내로 작성해야 합니다</a:t>
            </a:r>
            <a:endParaRPr lang="ko-KR" altLang="en-US" sz="11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93984" y="5193310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사진을 첨부할 수 없습니다</a:t>
            </a:r>
            <a:r>
              <a:rPr lang="en-US" altLang="ko-KR" sz="110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665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92276"/>
              </p:ext>
            </p:extLst>
          </p:nvPr>
        </p:nvGraphicFramePr>
        <p:xfrm>
          <a:off x="35496" y="44624"/>
          <a:ext cx="9108504" cy="6813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7178"/>
                <a:gridCol w="2017178"/>
                <a:gridCol w="2341597"/>
                <a:gridCol w="477739"/>
                <a:gridCol w="2254812"/>
              </a:tblGrid>
              <a:tr h="426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App_UC022_#5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개인 일기 작성 추가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03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App_UC022_#3</a:t>
                      </a:r>
                      <a:r>
                        <a:rPr lang="ko-KR" altLang="en-US" sz="1500" kern="100" dirty="0" smtClean="0">
                          <a:effectLst/>
                        </a:rPr>
                        <a:t>에서 확인 버튼 클릭</a:t>
                      </a:r>
                      <a:r>
                        <a:rPr lang="en-US" altLang="ko-KR" sz="1500" kern="100" dirty="0" smtClean="0">
                          <a:effectLst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61295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개인 일기가 추가되어 보여진다</a:t>
                      </a:r>
                      <a:r>
                        <a:rPr lang="en-US" altLang="ko-KR" sz="1200" kern="100" spc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JavaPro\Desktop\UI자료\android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8" y="836712"/>
            <a:ext cx="2858659" cy="57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26424" y="30689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382</Words>
  <Application>Microsoft Office PowerPoint</Application>
  <PresentationFormat>화면 슬라이드 쇼(4:3)</PresentationFormat>
  <Paragraphs>150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47</cp:revision>
  <cp:lastPrinted>2015-07-21T12:08:07Z</cp:lastPrinted>
  <dcterms:created xsi:type="dcterms:W3CDTF">2015-07-17T13:14:21Z</dcterms:created>
  <dcterms:modified xsi:type="dcterms:W3CDTF">2015-07-24T03:38:05Z</dcterms:modified>
</cp:coreProperties>
</file>