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327" r:id="rId3"/>
    <p:sldId id="314" r:id="rId4"/>
    <p:sldId id="315" r:id="rId5"/>
    <p:sldId id="330" r:id="rId6"/>
    <p:sldId id="328" r:id="rId7"/>
    <p:sldId id="329" r:id="rId8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52" d="100"/>
          <a:sy n="52" d="100"/>
        </p:scale>
        <p:origin x="-379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16325"/>
              </p:ext>
            </p:extLst>
          </p:nvPr>
        </p:nvGraphicFramePr>
        <p:xfrm>
          <a:off x="25400" y="44625"/>
          <a:ext cx="9118600" cy="6713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00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3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메뉴를 선택하면 일기장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메뉴로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기본으로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일기장 목록이 제공된다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가장 최근에 작성한 개인 일기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내용이 클릭과 함께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661" y="31062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61081" y="1953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07557"/>
              </p:ext>
            </p:extLst>
          </p:nvPr>
        </p:nvGraphicFramePr>
        <p:xfrm>
          <a:off x="25400" y="44624"/>
          <a:ext cx="9118600" cy="6835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App_UC022_#2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App_UC022_#1</a:t>
                      </a:r>
                      <a:r>
                        <a:rPr lang="ko-KR" altLang="en-US" sz="1500" spc="0" dirty="0" smtClean="0"/>
                        <a:t>에서 일기장 메뉴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04863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 목록을 받아온다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정보는 최근 날짜를 기준으로 정렬된다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67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 정렬하여 현재 맨 위에 있는 날짜보다 최신 일기의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일기 </a:t>
                      </a:r>
                      <a:r>
                        <a:rPr lang="ko-KR" altLang="en-US" sz="1200" kern="100" spc="0" baseline="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정보를 받아온다</a:t>
                      </a:r>
                      <a:r>
                        <a:rPr lang="en-US" altLang="ko-KR" sz="1200" kern="100" spc="0" baseline="0" dirty="0" smtClean="0">
                          <a:effectLst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첫 번째에 있는 일기가 가장 최근에 작성한 일기일 경우 갱신되지 않는다</a:t>
                      </a:r>
                      <a:endParaRPr lang="en-US" altLang="ko-KR" sz="1200" kern="100" spc="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정보의 제목을 클릭하면 선택한 일기의 개인 일기 상세 정보를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정렬하여 그 다음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 목록에서 보이는 제목이다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12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6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일기를 작성했을 당시의 서버로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받아온 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 의 형태이다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0024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7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내용을 적는 부분으로 서버로부터 받아온 상세 정보의 내용이다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.(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사진포함가능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260843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195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469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696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05804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956" y="33036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46586"/>
              </p:ext>
            </p:extLst>
          </p:nvPr>
        </p:nvGraphicFramePr>
        <p:xfrm>
          <a:off x="25400" y="44624"/>
          <a:ext cx="9118600" cy="6696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메뉴 클릭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7658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삭제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수정 화면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오버 시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 대신 한글로 버튼 이름이 표시된다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개인일기 작성 화면으로 이동한다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50765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&amp;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드래그 시 서버로부터 받아온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일기 목록을 전부 볼 수 있다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061848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65583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6" y="2451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30789"/>
              </p:ext>
            </p:extLst>
          </p:nvPr>
        </p:nvGraphicFramePr>
        <p:xfrm>
          <a:off x="25400" y="44627"/>
          <a:ext cx="9118600" cy="684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2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작성하다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30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App_UC022_#3</a:t>
                      </a:r>
                      <a:r>
                        <a:rPr lang="ko-KR" altLang="en-US" sz="1500" dirty="0" smtClean="0"/>
                        <a:t>에서 글쓰기 버튼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0919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현재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수행중이던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작업을 취소하고 클릭한 일기의 상세 정보를 서버로부터 받는다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200" dirty="0"/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2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일기의 제목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입력이 가능하다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29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일기의 내용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2000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입력이 가능하다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66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261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아이콘이 돌아가기라는 글씨로 바뀐다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현재 작업을 모두 취소하고 개인일기장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568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시스템이 내부적으로 일기를 작성하는 날짜의 정보를 제공한다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137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유효성을 검증하고 서버에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개인 일기 정보를 전송하여 추가하고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65068" y="6165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27089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3904" y="6165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3885" y="611313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03883" y="245565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2141" y="34313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72141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83113"/>
              </p:ext>
            </p:extLst>
          </p:nvPr>
        </p:nvGraphicFramePr>
        <p:xfrm>
          <a:off x="25400" y="44627"/>
          <a:ext cx="9118600" cy="6720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작성하다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51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App_UC022_#3</a:t>
                      </a:r>
                      <a:r>
                        <a:rPr lang="ko-KR" altLang="en-US" sz="1500" dirty="0" smtClean="0"/>
                        <a:t>에서 글쓰기 버튼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8090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유효성을 검증하고 서버에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개인 일기 정보를 전송하여 추가하고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개인일기장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65068" y="6165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user\Desktop\그림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35" y="3154682"/>
            <a:ext cx="2664294" cy="10858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>
            <a:stCxn id="20" idx="2"/>
            <a:endCxn id="3" idx="0"/>
          </p:cNvCxnSpPr>
          <p:nvPr/>
        </p:nvCxnSpPr>
        <p:spPr>
          <a:xfrm>
            <a:off x="4916582" y="4240540"/>
            <a:ext cx="1428506" cy="1924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user\Desktop\그림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24" y="5651561"/>
            <a:ext cx="2750640" cy="10274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>
            <a:stCxn id="22" idx="3"/>
            <a:endCxn id="3" idx="0"/>
          </p:cNvCxnSpPr>
          <p:nvPr/>
        </p:nvCxnSpPr>
        <p:spPr>
          <a:xfrm>
            <a:off x="4547864" y="6165304"/>
            <a:ext cx="1797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93984" y="5085184"/>
            <a:ext cx="4203504" cy="1232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51" y="2548936"/>
            <a:ext cx="2342302" cy="10020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" y="4257637"/>
            <a:ext cx="3689931" cy="1065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5" name="직선 연결선 24"/>
          <p:cNvCxnSpPr>
            <a:stCxn id="7" idx="2"/>
          </p:cNvCxnSpPr>
          <p:nvPr/>
        </p:nvCxnSpPr>
        <p:spPr>
          <a:xfrm>
            <a:off x="2178802" y="3550945"/>
            <a:ext cx="4289015" cy="2161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6345088" cy="5983859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63879"/>
              </p:ext>
            </p:extLst>
          </p:nvPr>
        </p:nvGraphicFramePr>
        <p:xfrm>
          <a:off x="25400" y="44627"/>
          <a:ext cx="9118600" cy="6720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15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개인일기를 작성하다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51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App_UC022_#3</a:t>
                      </a:r>
                      <a:r>
                        <a:rPr lang="ko-KR" altLang="en-US" sz="1500" dirty="0" smtClean="0"/>
                        <a:t>에서 글쓰기 버튼 클릭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6967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9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이미지를 선택하고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 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이미지의 유효성을 검사 한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후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파일을 첨부한다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1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1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9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 첨부를 취소한다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73904" y="6165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 bwMode="auto">
          <a:xfrm>
            <a:off x="361356" y="795897"/>
            <a:ext cx="5172953" cy="28803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>
            <a:stCxn id="20" idx="2"/>
            <a:endCxn id="12" idx="0"/>
          </p:cNvCxnSpPr>
          <p:nvPr/>
        </p:nvCxnSpPr>
        <p:spPr>
          <a:xfrm flipH="1">
            <a:off x="1753924" y="3676217"/>
            <a:ext cx="1193909" cy="2489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454660" y="36071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24638" y="36071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28" y="4509120"/>
            <a:ext cx="1909425" cy="83575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 descr="C:\Users\user\Desktop\그림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944" y="5472388"/>
            <a:ext cx="2025552" cy="85555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>
            <a:stCxn id="16" idx="2"/>
            <a:endCxn id="22" idx="0"/>
          </p:cNvCxnSpPr>
          <p:nvPr/>
        </p:nvCxnSpPr>
        <p:spPr>
          <a:xfrm flipH="1">
            <a:off x="3563841" y="3932455"/>
            <a:ext cx="1070839" cy="5766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6" idx="2"/>
            <a:endCxn id="23" idx="0"/>
          </p:cNvCxnSpPr>
          <p:nvPr/>
        </p:nvCxnSpPr>
        <p:spPr>
          <a:xfrm>
            <a:off x="4634680" y="3932455"/>
            <a:ext cx="360040" cy="1539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20751"/>
              </p:ext>
            </p:extLst>
          </p:nvPr>
        </p:nvGraphicFramePr>
        <p:xfrm>
          <a:off x="25400" y="44624"/>
          <a:ext cx="9118600" cy="671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3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App_UC022_#7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 추가 완료</a:t>
                      </a:r>
                      <a:r>
                        <a:rPr lang="en-US" altLang="ko-KR" sz="1500" spc="0" dirty="0" smtClean="0"/>
                        <a:t>.</a:t>
                      </a:r>
                      <a:endParaRPr lang="ko-KR" altLang="en-US" sz="1500" spc="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341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App_UC022_#4</a:t>
                      </a:r>
                      <a:r>
                        <a:rPr lang="ko-KR" altLang="en-US" sz="1500" spc="0" dirty="0" smtClean="0"/>
                        <a:t>에서 확인 버튼 클릭</a:t>
                      </a:r>
                      <a:r>
                        <a:rPr lang="en-US" altLang="ko-KR" sz="1500" spc="0" dirty="0" smtClean="0"/>
                        <a:t>.</a:t>
                      </a:r>
                      <a:endParaRPr lang="ko-KR" altLang="en-US" sz="1500" spc="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3855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추가되어 보여진다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3855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17061" y="21697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5176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742</Words>
  <Application>Microsoft Office PowerPoint</Application>
  <PresentationFormat>화면 슬라이드 쇼(4:3)</PresentationFormat>
  <Paragraphs>172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155</cp:revision>
  <cp:lastPrinted>2015-07-21T12:08:25Z</cp:lastPrinted>
  <dcterms:created xsi:type="dcterms:W3CDTF">2015-07-17T06:39:48Z</dcterms:created>
  <dcterms:modified xsi:type="dcterms:W3CDTF">2015-07-21T12:27:14Z</dcterms:modified>
</cp:coreProperties>
</file>