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20C-E673-4A1E-9B37-F21E526BEC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95FD-CC9A-48AE-8E3A-3AB6B5EC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20C-E673-4A1E-9B37-F21E526BEC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95FD-CC9A-48AE-8E3A-3AB6B5EC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6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20C-E673-4A1E-9B37-F21E526BEC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95FD-CC9A-48AE-8E3A-3AB6B5EC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4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20C-E673-4A1E-9B37-F21E526BEC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95FD-CC9A-48AE-8E3A-3AB6B5EC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6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20C-E673-4A1E-9B37-F21E526BEC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95FD-CC9A-48AE-8E3A-3AB6B5EC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4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20C-E673-4A1E-9B37-F21E526BEC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95FD-CC9A-48AE-8E3A-3AB6B5EC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7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20C-E673-4A1E-9B37-F21E526BEC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95FD-CC9A-48AE-8E3A-3AB6B5EC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20C-E673-4A1E-9B37-F21E526BEC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95FD-CC9A-48AE-8E3A-3AB6B5EC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1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20C-E673-4A1E-9B37-F21E526BEC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95FD-CC9A-48AE-8E3A-3AB6B5EC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2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20C-E673-4A1E-9B37-F21E526BEC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95FD-CC9A-48AE-8E3A-3AB6B5EC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20C-E673-4A1E-9B37-F21E526BEC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95FD-CC9A-48AE-8E3A-3AB6B5EC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1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320C-E673-4A1E-9B37-F21E526BEC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695FD-CC9A-48AE-8E3A-3AB6B5EC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9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23393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App_UC010_#</a:t>
                      </a:r>
                      <a:r>
                        <a:rPr lang="en-US" altLang="ko-KR" sz="1200" kern="100" dirty="0" smtClean="0">
                          <a:effectLst/>
                        </a:rPr>
                        <a:t>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</a:t>
                      </a:r>
                      <a:r>
                        <a:rPr lang="en-US" altLang="ko-KR" sz="1400" kern="100" dirty="0" smtClean="0">
                          <a:effectLst/>
                        </a:rPr>
                        <a:t>App_UC002_#1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4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편지정보를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읽어와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콕콕 버튼을 클릭하면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 서비스 화면이 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일정 버튼을 클릭하면 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개인일정 정보를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불러와서 화면에 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249088" y="14127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73773"/>
              </p:ext>
            </p:extLst>
          </p:nvPr>
        </p:nvGraphicFramePr>
        <p:xfrm>
          <a:off x="166003" y="-27384"/>
          <a:ext cx="8726479" cy="6897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353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App_UC010_#</a:t>
                      </a:r>
                      <a:r>
                        <a:rPr lang="en-US" altLang="ko-KR" sz="1200" kern="100" dirty="0" smtClean="0">
                          <a:effectLst/>
                        </a:rPr>
                        <a:t>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개인일정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873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App_UC010_#</a:t>
                      </a:r>
                      <a:r>
                        <a:rPr lang="en-US" altLang="ko-KR" sz="1800" kern="100" dirty="0" smtClean="0">
                          <a:effectLst/>
                        </a:rPr>
                        <a:t>1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일정 버튼 클릭</a:t>
                      </a:r>
                      <a:endParaRPr lang="en-US" altLang="ko-KR" sz="18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5878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일정 버튼 클릭 시 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달력이 제공되고 오늘의 일정을 서버로부터 </a:t>
                      </a:r>
                      <a:r>
                        <a:rPr lang="ko-KR" altLang="en-US" sz="11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읽어와목록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형태로 제공된다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이전 달 </a:t>
                      </a:r>
                      <a:r>
                        <a:rPr lang="en-US" altLang="ko-KR" sz="1100" kern="100" dirty="0" smtClean="0">
                          <a:effectLst/>
                        </a:rPr>
                        <a:t>or </a:t>
                      </a:r>
                      <a:r>
                        <a:rPr lang="ko-KR" altLang="en-US" sz="1100" kern="100" dirty="0" smtClean="0">
                          <a:effectLst/>
                        </a:rPr>
                        <a:t>다음 달</a:t>
                      </a:r>
                      <a:endParaRPr lang="en-US" altLang="ko-KR" sz="11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버튼을 클릭하면 달력의 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달이 이동된다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</a:rPr>
                        <a:t>일정 추가 버튼을 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</a:t>
                      </a:r>
                      <a:endParaRPr lang="en-US" altLang="ko-KR" sz="11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개인일정 추가</a:t>
                      </a:r>
                      <a:endParaRPr lang="en-US" altLang="ko-KR" sz="11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날짜를 클릭하면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날짜의 일정을 서버로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부터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받아와 목록 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형태로 제공된다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해당 일정을 클릭하면</a:t>
                      </a:r>
                      <a:endParaRPr lang="en-US" altLang="ko-KR" sz="11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개인일정상세보기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393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3114016" cy="57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33786" y="4888210"/>
            <a:ext cx="24296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05107"/>
              </p:ext>
            </p:extLst>
          </p:nvPr>
        </p:nvGraphicFramePr>
        <p:xfrm>
          <a:off x="166003" y="116632"/>
          <a:ext cx="8726479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App_UC010_#</a:t>
                      </a:r>
                      <a:r>
                        <a:rPr lang="en-US" altLang="ko-KR" sz="1200" kern="100" dirty="0" smtClean="0">
                          <a:effectLst/>
                        </a:rPr>
                        <a:t>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일정상세보기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App_UC010_#</a:t>
                      </a:r>
                      <a:r>
                        <a:rPr lang="en-US" altLang="ko-KR" sz="1800" kern="100" dirty="0" smtClean="0">
                          <a:effectLst/>
                        </a:rPr>
                        <a:t>2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일정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75959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제목 및 장소를 서버로부터 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읽어와서 화면에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 및 종료 일자를 서버로부터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읽어와서 화면에 제공한다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나의 알림 시간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알림</a:t>
                      </a: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 여부를 서버로부터 읽어와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화면에 제공한다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메모를 서버로부터 읽어와서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화면에 제공한다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</a:rPr>
                        <a:t>수정 버튼 클릭 시 서버로부터</a:t>
                      </a:r>
                      <a:endParaRPr lang="en-US" altLang="ko-KR" sz="1100" kern="100" baseline="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</a:rPr>
                        <a:t>현재 일정의 데이터를 읽어온</a:t>
                      </a:r>
                      <a:endParaRPr lang="en-US" altLang="ko-KR" sz="1100" kern="100" baseline="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</a:rPr>
                        <a:t>뒤 수정을 진행한다</a:t>
                      </a:r>
                      <a:endParaRPr lang="en-US" altLang="ko-KR" sz="1100" kern="100" baseline="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 버튼 클릭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시 삭제를</a:t>
                      </a:r>
                      <a:endParaRPr lang="en-US" altLang="ko-KR" sz="11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진행한다 삭제할 일정에</a:t>
                      </a:r>
                      <a:endParaRPr lang="en-US" altLang="ko-KR" sz="11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대한 정보를 서버로 전송한다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UI자료\Description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3" y="855201"/>
            <a:ext cx="3148092" cy="59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75520"/>
              </p:ext>
            </p:extLst>
          </p:nvPr>
        </p:nvGraphicFramePr>
        <p:xfrm>
          <a:off x="166003" y="116632"/>
          <a:ext cx="8726479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App_UC010_#4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일정상세보기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App_UC010_#</a:t>
                      </a:r>
                      <a:r>
                        <a:rPr lang="en-US" altLang="ko-KR" sz="1800" kern="100" dirty="0" smtClean="0">
                          <a:effectLst/>
                        </a:rPr>
                        <a:t>2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일정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75959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 버튼을 클릭하면 삭제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여부를 최종적으로 묻는다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예 버튼을 클릭하면 삭제할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일정 정보가 서버로 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전송되어 개인 일정이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삭제된다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아니오 버튼을 클릭하면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App_UC010_#3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되돌아간다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100" kern="100" baseline="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59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Picture 2" descr="C:\Users\JavaPro\Desktop\UI자료\Description\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" t="23415" r="6259" b="8535"/>
          <a:stretch/>
        </p:blipFill>
        <p:spPr bwMode="auto">
          <a:xfrm>
            <a:off x="3599892" y="2459865"/>
            <a:ext cx="2565176" cy="161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vaPro\Desktop\UI자료\Description\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35" y="764704"/>
            <a:ext cx="3017605" cy="59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19872" y="24587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59832" y="14127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59024" y="356105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14700" y="356105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6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Pro\Desktop\UI자료\Description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93" y="692696"/>
            <a:ext cx="2912469" cy="58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72578"/>
              </p:ext>
            </p:extLst>
          </p:nvPr>
        </p:nvGraphicFramePr>
        <p:xfrm>
          <a:off x="166003" y="-27384"/>
          <a:ext cx="8726479" cy="6897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353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App_UC010_#5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개인일정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873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App_UC010_#4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삭제 </a:t>
                      </a:r>
                      <a:r>
                        <a:rPr lang="ko-KR" altLang="en-US" sz="1800" kern="100" dirty="0" smtClean="0">
                          <a:effectLst/>
                        </a:rPr>
                        <a:t>버튼 클릭</a:t>
                      </a:r>
                      <a:endParaRPr lang="en-US" altLang="ko-KR" sz="18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5878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개인일정의 삭제가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진행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되었음을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확인할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 있다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en-US" altLang="ko-KR" sz="11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93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42074" y="4509120"/>
            <a:ext cx="245936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85065" y="441137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305</Words>
  <Application>Microsoft Office PowerPoint</Application>
  <PresentationFormat>화면 슬라이드 쇼(4:3)</PresentationFormat>
  <Paragraphs>157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5</cp:revision>
  <dcterms:created xsi:type="dcterms:W3CDTF">2015-07-20T11:50:22Z</dcterms:created>
  <dcterms:modified xsi:type="dcterms:W3CDTF">2015-07-20T12:09:02Z</dcterms:modified>
</cp:coreProperties>
</file>