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3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1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1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1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0DCA-4E7D-4559-9EB7-8C21BA4F9A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73EA-8666-4673-8AAE-018264485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45796"/>
              </p:ext>
            </p:extLst>
          </p:nvPr>
        </p:nvGraphicFramePr>
        <p:xfrm>
          <a:off x="25400" y="31799"/>
          <a:ext cx="9118600" cy="6781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홈 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Web_UC002_#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에서 로그인 버튼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149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일정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버튼을 클릭하면 오늘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날짜의 최신 일기가 기본으로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제공된다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19693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96476"/>
              </p:ext>
            </p:extLst>
          </p:nvPr>
        </p:nvGraphicFramePr>
        <p:xfrm>
          <a:off x="25400" y="44624"/>
          <a:ext cx="9118600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일정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789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24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이번달</a:t>
                      </a:r>
                      <a:r>
                        <a:rPr lang="ko-KR" altLang="en-US" sz="1200" kern="100" dirty="0" smtClean="0">
                          <a:effectLst/>
                        </a:rPr>
                        <a:t>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9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개인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개인일정 추가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89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 버튼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 화면으로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일정을 클릭하면 해당 일정의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개인일정상세보기 화면으로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이동된다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r>
                        <a:rPr lang="ko-KR" altLang="en-US" sz="1100" dirty="0" smtClean="0"/>
                        <a:t>서버로부터 개인일정의 정보를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불러와 화면에 제공한다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769804" y="28156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36794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2349" y="2777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337" y="277792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2" descr="C:\Users\user\Desktop\화면설계 이미지\그림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628800"/>
            <a:ext cx="6329210" cy="43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851920" y="43651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vaPro\Desktop\UI자료\Description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8" y="1534773"/>
            <a:ext cx="6446458" cy="44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54668"/>
              </p:ext>
            </p:extLst>
          </p:nvPr>
        </p:nvGraphicFramePr>
        <p:xfrm>
          <a:off x="25400" y="44624"/>
          <a:ext cx="9118600" cy="66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개인일정상세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5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일정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2036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제목과 장소를 서버로부터 읽어와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화면에 제공한다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시작일자와 종료일자를 서버로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읽어와 화면에 제공한다</a:t>
                      </a:r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반복여부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알림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</a:t>
                      </a:r>
                      <a:endParaRPr lang="en-US" altLang="ko-KR" sz="11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정보를 서버로부터 읽어와</a:t>
                      </a:r>
                      <a:endParaRPr lang="en-US" altLang="ko-KR" sz="11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화면에 제공한다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메모 정보를 서버로부터 읽어와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화면에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수정 버튼 클릭 시 현재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부터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읽어들인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상세 정보에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대하여 수정하기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화면으로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이동한다</a:t>
                      </a:r>
                      <a:endParaRPr lang="en-US" altLang="ko-KR" sz="1100" dirty="0" smtClean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36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 클릭 시 현재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부터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읽어들인</a:t>
                      </a:r>
                      <a:r>
                        <a:rPr lang="ko-KR" altLang="en-US" sz="1100" dirty="0" smtClean="0"/>
                        <a:t> 상세 정보에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대하여 삭제하기 화면이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제공된다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07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취소 버튼 클릭 시 일정 상세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화면이 사라지고 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Web_UC009_#2</a:t>
                      </a:r>
                      <a:r>
                        <a:rPr lang="ko-KR" altLang="en-US" sz="11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화면으로</a:t>
                      </a:r>
                      <a:endParaRPr lang="en-US" altLang="ko-KR" sz="1100" kern="12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되돌아 간다</a:t>
                      </a:r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59632" y="326935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7704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3816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958" y="48732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5976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9851" y="5976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5976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vaPro\Desktop\UI자료\Description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58" y="1534773"/>
            <a:ext cx="6446458" cy="44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68651"/>
              </p:ext>
            </p:extLst>
          </p:nvPr>
        </p:nvGraphicFramePr>
        <p:xfrm>
          <a:off x="25400" y="-27384"/>
          <a:ext cx="9118600" cy="670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274911"/>
                <a:gridCol w="1980435"/>
                <a:gridCol w="478269"/>
                <a:gridCol w="2257312"/>
              </a:tblGrid>
              <a:tr h="405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개인일정삭제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Web_UC010_#3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삭제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2036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버튼을 클릭하면 서버로 삭제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할 일정에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대한 정보가 전달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되고 삭제가 진행된다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버튼클</a:t>
                      </a: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클릭하면 삭제가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취소되고 </a:t>
                      </a:r>
                      <a:r>
                        <a:rPr lang="en-US" altLang="ko-KR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Web_UC010_#4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</a:t>
                      </a:r>
                      <a:endParaRPr lang="en-US" altLang="ko-KR" sz="11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으로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되돌아간다</a:t>
                      </a:r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61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삭제 버튼을 클릭하면 삭제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여부를 묻는 화면이 제공된다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36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7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1196752"/>
            <a:ext cx="2001725" cy="10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JavaPro\Desktop\UI자료\Description\1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9392" r="6987" b="3212"/>
          <a:stretch/>
        </p:blipFill>
        <p:spPr bwMode="auto">
          <a:xfrm>
            <a:off x="1000911" y="1225070"/>
            <a:ext cx="194310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>
            <a:stCxn id="13" idx="2"/>
          </p:cNvCxnSpPr>
          <p:nvPr/>
        </p:nvCxnSpPr>
        <p:spPr>
          <a:xfrm>
            <a:off x="1972463" y="2252409"/>
            <a:ext cx="1000862" cy="3408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20815" y="532133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43459"/>
              </p:ext>
            </p:extLst>
          </p:nvPr>
        </p:nvGraphicFramePr>
        <p:xfrm>
          <a:off x="25400" y="44624"/>
          <a:ext cx="9118600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Web_UC010_#3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삭제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789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삭제가 진행되었음을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 수 있다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245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9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892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" y="1369234"/>
            <a:ext cx="6329037" cy="43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283968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315</Words>
  <Application>Microsoft Office PowerPoint</Application>
  <PresentationFormat>화면 슬라이드 쇼(4:3)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3</cp:revision>
  <dcterms:created xsi:type="dcterms:W3CDTF">2015-07-20T12:07:18Z</dcterms:created>
  <dcterms:modified xsi:type="dcterms:W3CDTF">2015-07-20T12:33:10Z</dcterms:modified>
</cp:coreProperties>
</file>