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5" r:id="rId7"/>
    <p:sldId id="266" r:id="rId8"/>
    <p:sldId id="267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96" y="-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3A9B-66BD-47CF-BB9B-C22F28BFA3BC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4C8A-ABA7-4D99-94AC-71929EAFA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9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3A9B-66BD-47CF-BB9B-C22F28BFA3BC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4C8A-ABA7-4D99-94AC-71929EAFA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00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3A9B-66BD-47CF-BB9B-C22F28BFA3BC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4C8A-ABA7-4D99-94AC-71929EAFA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3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3A9B-66BD-47CF-BB9B-C22F28BFA3BC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4C8A-ABA7-4D99-94AC-71929EAFA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44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3A9B-66BD-47CF-BB9B-C22F28BFA3BC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4C8A-ABA7-4D99-94AC-71929EAFA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45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3A9B-66BD-47CF-BB9B-C22F28BFA3BC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4C8A-ABA7-4D99-94AC-71929EAFA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7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3A9B-66BD-47CF-BB9B-C22F28BFA3BC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4C8A-ABA7-4D99-94AC-71929EAFA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19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3A9B-66BD-47CF-BB9B-C22F28BFA3BC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4C8A-ABA7-4D99-94AC-71929EAFA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06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3A9B-66BD-47CF-BB9B-C22F28BFA3BC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4C8A-ABA7-4D99-94AC-71929EAFA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166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3A9B-66BD-47CF-BB9B-C22F28BFA3BC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4C8A-ABA7-4D99-94AC-71929EAFA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6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3A9B-66BD-47CF-BB9B-C22F28BFA3BC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4C8A-ABA7-4D99-94AC-71929EAFA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37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73A9B-66BD-47CF-BB9B-C22F28BFA3BC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44C8A-ABA7-4D99-94AC-71929EAFA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10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837421"/>
              </p:ext>
            </p:extLst>
          </p:nvPr>
        </p:nvGraphicFramePr>
        <p:xfrm>
          <a:off x="166003" y="116632"/>
          <a:ext cx="8726479" cy="64816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App_UC009_#</a:t>
                      </a:r>
                      <a:r>
                        <a:rPr lang="en-US" altLang="ko-KR" sz="1200" kern="100" dirty="0" smtClean="0">
                          <a:effectLst/>
                        </a:rPr>
                        <a:t>1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홈 보기</a:t>
                      </a:r>
                      <a:endParaRPr lang="ko-KR" altLang="en-US" sz="18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 </a:t>
                      </a:r>
                      <a:r>
                        <a:rPr lang="en-US" altLang="ko-KR" sz="1400" kern="100" dirty="0" smtClean="0">
                          <a:effectLst/>
                        </a:rPr>
                        <a:t>App_UC002_#1</a:t>
                      </a:r>
                      <a:r>
                        <a:rPr lang="en-US" altLang="ko-KR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</a:t>
                      </a:r>
                      <a:r>
                        <a:rPr lang="en-US" altLang="ko-KR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로그인 버튼 클릭</a:t>
                      </a:r>
                      <a:endParaRPr lang="ko-KR" altLang="ko-KR" sz="14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28135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</a:rPr>
                        <a:t>홈보기</a:t>
                      </a:r>
                      <a:r>
                        <a:rPr lang="ko-KR" altLang="en-US" sz="1200" kern="100" dirty="0" smtClean="0">
                          <a:effectLst/>
                        </a:rPr>
                        <a:t> 버튼을 클릭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서버로부터 가족프로필 정보를 읽어온다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가족 프로필을 클릭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 프로필 화면을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제공하다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사랑의 우체통 버튼을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클릭하면 편지정보를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서버로부터 읽어와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제공한다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콕콕 버튼을 클릭하면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콕콕 서비스 화면이 제공된다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일정 버튼을 클릭하면 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서버로부터 개인일정 정보를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불러와서 화면에 제공한다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074" name="Picture 2" descr="C:\Users\JavaPro\Desktop\UI자료\Description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822760"/>
            <a:ext cx="2925853" cy="590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249088" y="141277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06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384556"/>
              </p:ext>
            </p:extLst>
          </p:nvPr>
        </p:nvGraphicFramePr>
        <p:xfrm>
          <a:off x="166003" y="-27384"/>
          <a:ext cx="8726479" cy="68977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3533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App_UC009_#</a:t>
                      </a:r>
                      <a:r>
                        <a:rPr lang="en-US" altLang="ko-KR" sz="1200" kern="100" dirty="0" smtClean="0">
                          <a:effectLst/>
                        </a:rPr>
                        <a:t>2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개인일정</a:t>
                      </a:r>
                      <a:r>
                        <a:rPr lang="ko-KR" altLang="en-US" sz="1800" baseline="0" dirty="0" smtClean="0"/>
                        <a:t> 확인</a:t>
                      </a:r>
                      <a:endParaRPr lang="ko-KR" altLang="en-US" sz="18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8732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lang="en-US" altLang="ko-KR" sz="1800" kern="100" dirty="0" smtClean="0">
                          <a:effectLst/>
                        </a:rPr>
                        <a:t>App_UC009_#</a:t>
                      </a:r>
                      <a:r>
                        <a:rPr lang="en-US" altLang="ko-KR" sz="1800" kern="100" dirty="0" smtClean="0">
                          <a:effectLst/>
                        </a:rPr>
                        <a:t>1</a:t>
                      </a:r>
                      <a:r>
                        <a:rPr lang="ko-KR" altLang="en-US" sz="1800" kern="100" dirty="0" smtClean="0">
                          <a:effectLst/>
                        </a:rPr>
                        <a:t>에서 일정 버튼 클릭</a:t>
                      </a:r>
                      <a:endParaRPr lang="en-US" altLang="ko-KR" sz="1800" kern="100" baseline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58787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</a:rPr>
                        <a:t>일정 버튼 클릭 시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달력이 제공되고 오늘의 일정을 서버로부터 </a:t>
                      </a:r>
                      <a:r>
                        <a:rPr lang="ko-KR" altLang="en-US" sz="1500" kern="100" baseline="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읽어와목록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형태로 제공된다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5878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</a:rPr>
                        <a:t>이전 달 </a:t>
                      </a:r>
                      <a:r>
                        <a:rPr lang="en-US" altLang="ko-KR" sz="1500" kern="100" dirty="0" smtClean="0">
                          <a:effectLst/>
                        </a:rPr>
                        <a:t>or </a:t>
                      </a:r>
                      <a:r>
                        <a:rPr lang="ko-KR" altLang="en-US" sz="1500" kern="100" dirty="0" smtClean="0">
                          <a:effectLst/>
                        </a:rPr>
                        <a:t>다음 달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버튼을 클릭하면 달력의 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달이 이동된다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5878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baseline="0" dirty="0" smtClean="0">
                          <a:effectLst/>
                        </a:rPr>
                        <a:t>일정 추가 버튼을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</a:t>
                      </a:r>
                      <a:endParaRPr lang="en-US" altLang="ko-KR" sz="15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개인일정 추가</a:t>
                      </a:r>
                      <a:endParaRPr lang="en-US" altLang="ko-KR" sz="15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화면으로 이동한다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5878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</a:rPr>
                        <a:t>날짜를 클릭하면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해당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날짜의 일정을 서버로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부터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받아와 목록 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형태로 제공된다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5878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</a:rPr>
                        <a:t>해당 일정을 클릭하면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개인일정상세보기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화면으로 이동한다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3932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5122" name="Picture 2" descr="C:\Users\JavaPro\Desktop\UI자료\Description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64704"/>
            <a:ext cx="3114016" cy="575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233786" y="4888210"/>
            <a:ext cx="242961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4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771843"/>
              </p:ext>
            </p:extLst>
          </p:nvPr>
        </p:nvGraphicFramePr>
        <p:xfrm>
          <a:off x="166003" y="116632"/>
          <a:ext cx="8726479" cy="66967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App_UC009_#3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일정상세보기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lang="en-US" altLang="ko-KR" sz="1800" kern="100" dirty="0" smtClean="0">
                          <a:effectLst/>
                        </a:rPr>
                        <a:t>App_UC009_#2</a:t>
                      </a:r>
                      <a:r>
                        <a:rPr lang="ko-KR" altLang="en-US" sz="1800" kern="100" dirty="0" smtClean="0">
                          <a:effectLst/>
                        </a:rPr>
                        <a:t>에서 일정 클릭</a:t>
                      </a:r>
                      <a:endParaRPr lang="ko-KR" altLang="ko-KR" sz="18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75959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제목 및 장소를 서버로부터 </a:t>
                      </a:r>
                      <a:endParaRPr lang="en-US" altLang="ko-KR" sz="11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읽어와서 화면에</a:t>
                      </a:r>
                      <a:r>
                        <a:rPr lang="en-US" altLang="ko-KR" sz="11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제공한다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595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시작 및 종료 일자를 서버로부터</a:t>
                      </a:r>
                      <a:endParaRPr lang="en-US" altLang="ko-KR" sz="11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읽어와서 화면에 제공한다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595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나의 알림 시간</a:t>
                      </a:r>
                      <a:r>
                        <a:rPr lang="en-US" altLang="ko-KR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알림</a:t>
                      </a:r>
                      <a:r>
                        <a:rPr lang="en-US" altLang="ko-KR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반복 여부를 서버로부터 읽어와</a:t>
                      </a:r>
                      <a:endParaRPr lang="en-US" altLang="ko-KR" sz="11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화면에 제공한다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595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메모를 서버로부터 읽어와서</a:t>
                      </a:r>
                      <a:endParaRPr lang="en-US" altLang="ko-KR" sz="11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화면에 제공한다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595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baseline="0" dirty="0" smtClean="0">
                          <a:effectLst/>
                        </a:rPr>
                        <a:t>수정 버튼 클릭 시 서버로부터</a:t>
                      </a:r>
                      <a:endParaRPr lang="en-US" altLang="ko-KR" sz="1100" kern="100" baseline="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baseline="0" dirty="0" smtClean="0">
                          <a:effectLst/>
                        </a:rPr>
                        <a:t>현재 일정의 데이터를 읽어온</a:t>
                      </a:r>
                      <a:endParaRPr lang="en-US" altLang="ko-KR" sz="1100" kern="100" baseline="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baseline="0" dirty="0" smtClean="0">
                          <a:effectLst/>
                        </a:rPr>
                        <a:t>뒤 수정을 진행한다</a:t>
                      </a:r>
                      <a:endParaRPr lang="en-US" altLang="ko-KR" sz="1100" kern="100" baseline="0" dirty="0" smtClean="0">
                        <a:effectLst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97595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삭제 버튼 클릭</a:t>
                      </a:r>
                      <a:r>
                        <a:rPr lang="ko-KR" altLang="en-US" sz="11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시 삭제를</a:t>
                      </a:r>
                      <a:endParaRPr lang="en-US" altLang="ko-KR" sz="11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진행한다 삭제할 일정에</a:t>
                      </a:r>
                      <a:endParaRPr lang="en-US" altLang="ko-KR" sz="11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대한 정보를 서버로 전송한다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JavaPro\Desktop\UI자료\Description\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855201"/>
            <a:ext cx="3148092" cy="598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26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611400"/>
              </p:ext>
            </p:extLst>
          </p:nvPr>
        </p:nvGraphicFramePr>
        <p:xfrm>
          <a:off x="166003" y="116632"/>
          <a:ext cx="8726479" cy="67140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App_UC009</a:t>
                      </a:r>
                      <a:r>
                        <a:rPr lang="en-US" altLang="ko-KR" sz="1200" kern="100" dirty="0" smtClean="0">
                          <a:effectLst/>
                        </a:rPr>
                        <a:t>_#4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개인일정수정</a:t>
                      </a:r>
                      <a:endParaRPr lang="ko-KR" altLang="en-US" sz="12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App_UC009</a:t>
                      </a:r>
                      <a:r>
                        <a:rPr lang="en-US" altLang="ko-KR" sz="1800" kern="100" dirty="0" smtClean="0">
                          <a:effectLst/>
                        </a:rPr>
                        <a:t>_#3</a:t>
                      </a:r>
                      <a:r>
                        <a:rPr lang="ko-KR" altLang="en-US" sz="1800" kern="100" dirty="0" smtClean="0">
                          <a:effectLst/>
                        </a:rPr>
                        <a:t>에서 수정버튼 </a:t>
                      </a:r>
                      <a:r>
                        <a:rPr lang="ko-KR" altLang="en-US" sz="1800" kern="100" dirty="0" smtClean="0">
                          <a:effectLst/>
                        </a:rPr>
                        <a:t>클릭</a:t>
                      </a:r>
                      <a:endParaRPr lang="ko-KR" altLang="ko-KR" sz="18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31216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제목 및 장소를 서버로부터</a:t>
                      </a:r>
                      <a:endParaRPr lang="en-US" altLang="ko-KR" sz="11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읽어온다</a:t>
                      </a:r>
                      <a:r>
                        <a:rPr lang="en-US" altLang="ko-KR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사용자가 제목 및</a:t>
                      </a:r>
                      <a:endParaRPr lang="en-US" altLang="ko-KR" sz="11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장소를 수정 하면 수정 된</a:t>
                      </a:r>
                      <a:r>
                        <a:rPr lang="en-US" altLang="ko-KR" sz="11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정보</a:t>
                      </a:r>
                      <a:endParaRPr lang="en-US" altLang="ko-KR" sz="11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를</a:t>
                      </a: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서버로 전송한 뒤 수정한다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610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시작과 종료 일자를 서버로부터</a:t>
                      </a:r>
                      <a:endParaRPr lang="en-US" altLang="ko-KR" sz="11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읽어온 뒤 사용자가 시작일자</a:t>
                      </a:r>
                      <a:endParaRPr lang="en-US" altLang="ko-KR" sz="11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종료일자를 수정한다</a:t>
                      </a:r>
                      <a:r>
                        <a:rPr lang="en-US" altLang="ko-KR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수정된 정보가 서버로 전송된다</a:t>
                      </a:r>
                      <a:r>
                        <a:rPr lang="en-US" altLang="ko-KR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9375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나의 알림</a:t>
                      </a:r>
                      <a:r>
                        <a:rPr lang="en-US" altLang="ko-KR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알림</a:t>
                      </a:r>
                      <a:r>
                        <a:rPr lang="en-US" altLang="ko-KR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반복</a:t>
                      </a:r>
                      <a:endParaRPr lang="en-US" altLang="ko-KR" sz="11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여부를 서버로부터 읽어온다</a:t>
                      </a:r>
                      <a:endParaRPr lang="en-US" altLang="ko-KR" sz="11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사용자가 수정하고 수정된</a:t>
                      </a:r>
                      <a:endParaRPr lang="en-US" altLang="ko-KR" sz="11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정보를 서버로 전송한다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610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메모를 서버로부터 읽어온다</a:t>
                      </a:r>
                      <a:endParaRPr lang="en-US" altLang="ko-KR" sz="11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사용자가 메모를 수정한 뒤</a:t>
                      </a:r>
                      <a:endParaRPr lang="en-US" altLang="ko-KR" sz="11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 수정된 내용을 전송한다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283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baseline="0" dirty="0" smtClean="0">
                          <a:effectLst/>
                        </a:rPr>
                        <a:t>완료 버튼을 클릭하면 수정된</a:t>
                      </a:r>
                      <a:endParaRPr lang="en-US" altLang="ko-KR" sz="1100" kern="100" baseline="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baseline="0" dirty="0" smtClean="0">
                          <a:effectLst/>
                        </a:rPr>
                        <a:t>개인 일정 정보가 서버로 전송</a:t>
                      </a:r>
                      <a:endParaRPr lang="en-US" altLang="ko-KR" sz="1100" kern="100" baseline="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baseline="0" dirty="0" smtClean="0">
                          <a:effectLst/>
                        </a:rPr>
                        <a:t>되어 수정된다</a:t>
                      </a:r>
                      <a:endParaRPr lang="en-US" altLang="ko-KR" sz="1100" kern="100" baseline="0" dirty="0" smtClean="0">
                        <a:effectLst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94754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취소 버튼을 클릭하면 </a:t>
                      </a:r>
                      <a:endParaRPr lang="en-US" altLang="ko-KR" sz="11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 smtClean="0">
                          <a:effectLst/>
                        </a:rPr>
                        <a:t>App_UC009_#3 </a:t>
                      </a:r>
                      <a:r>
                        <a:rPr lang="ko-KR" altLang="en-US" sz="1100" kern="100" dirty="0" smtClean="0">
                          <a:effectLst/>
                        </a:rPr>
                        <a:t>화면으로</a:t>
                      </a:r>
                      <a:endParaRPr lang="en-US" altLang="ko-KR" sz="11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되돌아간다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JavaPro\Desktop\UI자료\Description\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56" y="836712"/>
            <a:ext cx="3109000" cy="579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74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844977"/>
              </p:ext>
            </p:extLst>
          </p:nvPr>
        </p:nvGraphicFramePr>
        <p:xfrm>
          <a:off x="166003" y="116632"/>
          <a:ext cx="8726479" cy="6758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App_UC009</a:t>
                      </a:r>
                      <a:r>
                        <a:rPr lang="en-US" altLang="ko-KR" sz="1200" kern="100" dirty="0" smtClean="0">
                          <a:effectLst/>
                        </a:rPr>
                        <a:t>_#5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개인일정수정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App_UC009</a:t>
                      </a:r>
                      <a:r>
                        <a:rPr lang="en-US" altLang="ko-KR" sz="1800" kern="100" dirty="0" smtClean="0">
                          <a:effectLst/>
                        </a:rPr>
                        <a:t>_#4</a:t>
                      </a:r>
                      <a:r>
                        <a:rPr lang="ko-KR" altLang="en-US" sz="1800" kern="100" dirty="0" smtClean="0">
                          <a:effectLst/>
                        </a:rPr>
                        <a:t>에서 시작 및 종료 버튼 </a:t>
                      </a:r>
                      <a:r>
                        <a:rPr lang="ko-KR" altLang="en-US" sz="1800" kern="100" dirty="0" smtClean="0">
                          <a:effectLst/>
                        </a:rPr>
                        <a:t>클릭</a:t>
                      </a:r>
                      <a:endParaRPr lang="ko-KR" altLang="ko-KR" sz="18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46823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 smtClean="0"/>
                        <a:t>하루종일</a:t>
                      </a:r>
                      <a:r>
                        <a:rPr lang="ko-KR" altLang="en-US" sz="1100" dirty="0" smtClean="0"/>
                        <a:t> 버튼을 클릭하면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해당 개인 일정이 </a:t>
                      </a:r>
                      <a:r>
                        <a:rPr lang="ko-KR" altLang="en-US" sz="1100" dirty="0" err="1" smtClean="0"/>
                        <a:t>하루종일의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일정으로 설정된다</a:t>
                      </a:r>
                      <a:endParaRPr lang="en-US" altLang="ko-KR" sz="1100" baseline="0" dirty="0" smtClean="0"/>
                    </a:p>
                    <a:p>
                      <a:r>
                        <a:rPr lang="en-US" altLang="ko-KR" sz="1100" baseline="0" dirty="0" smtClean="0"/>
                        <a:t>(</a:t>
                      </a:r>
                      <a:r>
                        <a:rPr lang="ko-KR" altLang="en-US" sz="1100" baseline="0" dirty="0" smtClean="0"/>
                        <a:t>시스템은 내부적으로 시작 시간을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해당일의 </a:t>
                      </a:r>
                      <a:r>
                        <a:rPr lang="en-US" altLang="ko-KR" sz="1100" baseline="0" dirty="0" smtClean="0"/>
                        <a:t>00:01</a:t>
                      </a:r>
                      <a:r>
                        <a:rPr lang="ko-KR" altLang="en-US" sz="1100" baseline="0" dirty="0" smtClean="0"/>
                        <a:t>로 등록하고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종료 시간을 해당일의 </a:t>
                      </a:r>
                      <a:r>
                        <a:rPr lang="en-US" altLang="ko-KR" sz="1100" baseline="0" dirty="0" smtClean="0"/>
                        <a:t>23:59</a:t>
                      </a:r>
                      <a:r>
                        <a:rPr lang="ko-KR" altLang="en-US" sz="1100" baseline="0" dirty="0" smtClean="0"/>
                        <a:t>으로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등록한다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4682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1-1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시작 또는 종료 버튼을 클릭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하면 날짜와 시간을 설정할 수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있는 화면이 제공된다</a:t>
                      </a:r>
                      <a:endParaRPr lang="en-US" altLang="ko-KR" sz="1100" dirty="0" smtClean="0"/>
                    </a:p>
                    <a:p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단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사용자가 시작시간과 종료</a:t>
                      </a:r>
                      <a:endParaRPr lang="en-US" altLang="ko-KR" sz="1100" dirty="0" smtClean="0"/>
                    </a:p>
                    <a:p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시간을 입력하지 않을 경우</a:t>
                      </a:r>
                      <a:endParaRPr lang="en-US" altLang="ko-KR" sz="1100" dirty="0" smtClean="0"/>
                    </a:p>
                    <a:p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err="1" smtClean="0"/>
                        <a:t>시스탬은</a:t>
                      </a:r>
                      <a:r>
                        <a:rPr lang="ko-KR" altLang="en-US" sz="1100" dirty="0" smtClean="0"/>
                        <a:t> 현재 시간으로 등록</a:t>
                      </a:r>
                      <a:endParaRPr lang="en-US" altLang="ko-KR" sz="1100" dirty="0" smtClean="0"/>
                    </a:p>
                    <a:p>
                      <a:r>
                        <a:rPr lang="en-US" altLang="ko-KR" sz="1100" dirty="0" smtClean="0"/>
                        <a:t>  </a:t>
                      </a:r>
                      <a:r>
                        <a:rPr lang="ko-KR" altLang="en-US" sz="1100" dirty="0" smtClean="0"/>
                        <a:t>한다</a:t>
                      </a:r>
                      <a:r>
                        <a:rPr lang="en-US" altLang="ko-KR" sz="1100" dirty="0" smtClean="0"/>
                        <a:t>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4682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1-2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시작일자는 종료일자를 넘을 수</a:t>
                      </a:r>
                      <a:endParaRPr lang="en-US" altLang="ko-KR" sz="11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없고 종료일자는 시작일자</a:t>
                      </a:r>
                      <a:endParaRPr lang="en-US" altLang="ko-KR" sz="11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이전일 수 없다</a:t>
                      </a:r>
                      <a:r>
                        <a:rPr lang="en-US" altLang="ko-KR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682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682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1500" kern="100" baseline="0" dirty="0" smtClean="0">
                        <a:effectLst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682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074" name="Picture 2" descr="C:\Users\JavaPro\Desktop\UI자료\Description\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78" y="831553"/>
            <a:ext cx="3057774" cy="599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JavaPro\Desktop\UI자료\112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" t="1633" b="1149"/>
          <a:stretch/>
        </p:blipFill>
        <p:spPr bwMode="auto">
          <a:xfrm>
            <a:off x="3877363" y="1288734"/>
            <a:ext cx="1828895" cy="198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JavaPro\Desktop\UI자료\123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" t="1006" r="1266" b="1672"/>
          <a:stretch/>
        </p:blipFill>
        <p:spPr bwMode="auto">
          <a:xfrm>
            <a:off x="3879733" y="3743561"/>
            <a:ext cx="1826525" cy="192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586578" y="349063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88462" y="141277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88462" y="393305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87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693962"/>
              </p:ext>
            </p:extLst>
          </p:nvPr>
        </p:nvGraphicFramePr>
        <p:xfrm>
          <a:off x="166003" y="116632"/>
          <a:ext cx="8726479" cy="6696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App_UC009</a:t>
                      </a:r>
                      <a:r>
                        <a:rPr lang="en-US" altLang="ko-KR" sz="1200" kern="100" dirty="0" smtClean="0">
                          <a:effectLst/>
                        </a:rPr>
                        <a:t>_#6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개인일정수정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App_UC009</a:t>
                      </a:r>
                      <a:r>
                        <a:rPr lang="en-US" altLang="ko-KR" sz="1800" kern="100" dirty="0" smtClean="0">
                          <a:effectLst/>
                        </a:rPr>
                        <a:t>_#4</a:t>
                      </a:r>
                      <a:r>
                        <a:rPr lang="ko-KR" altLang="en-US" sz="1800" kern="100" dirty="0" smtClean="0">
                          <a:effectLst/>
                        </a:rPr>
                        <a:t>에서 나의 알림</a:t>
                      </a:r>
                      <a:r>
                        <a:rPr lang="en-US" altLang="ko-KR" sz="1800" kern="100" dirty="0" smtClean="0">
                          <a:effectLst/>
                        </a:rPr>
                        <a:t>,</a:t>
                      </a:r>
                      <a:r>
                        <a:rPr lang="ko-KR" altLang="en-US" sz="1800" kern="100" dirty="0" smtClean="0">
                          <a:effectLst/>
                        </a:rPr>
                        <a:t> 가족 알림</a:t>
                      </a:r>
                      <a:endParaRPr lang="ko-KR" altLang="ko-KR" sz="18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46823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나의 알림 버튼을 클릭하면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개인 일정에 대한 알림 시간을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설정할 수</a:t>
                      </a:r>
                      <a:r>
                        <a:rPr lang="ko-KR" altLang="en-US" sz="1100" baseline="0" dirty="0" smtClean="0"/>
                        <a:t> 있는 화면을 제공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4682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1-1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 dirty="0" smtClean="0"/>
                        <a:t>알림 시간을 등록하면 시스템은</a:t>
                      </a:r>
                      <a:endParaRPr lang="en-US" altLang="ko-KR" sz="1100" b="0" dirty="0" smtClean="0"/>
                    </a:p>
                    <a:p>
                      <a:r>
                        <a:rPr lang="ko-KR" altLang="en-US" sz="1100" b="0" dirty="0" smtClean="0"/>
                        <a:t>시작 시간과 비교하여 알림</a:t>
                      </a:r>
                      <a:endParaRPr lang="en-US" altLang="ko-KR" sz="1100" b="0" dirty="0" smtClean="0"/>
                    </a:p>
                    <a:p>
                      <a:r>
                        <a:rPr lang="ko-KR" altLang="en-US" sz="1100" b="0" dirty="0" smtClean="0"/>
                        <a:t>시간을 계산한 뒤 등록한다</a:t>
                      </a:r>
                      <a:endParaRPr lang="en-US" altLang="ko-KR" sz="1100" b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682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1-2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알림 시간은 클라이언트 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디바이스 내부에 저장된다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682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가족 알림 버튼을 클릭하면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알림을 함께 받을 가족을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선택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할 수 있는 화면이 제공된다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4682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1500" kern="100" baseline="0" dirty="0" smtClean="0">
                        <a:effectLst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2163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074" name="Picture 2" descr="C:\Users\JavaPro\Desktop\UI자료\Description\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06" y="764704"/>
            <a:ext cx="2943226" cy="577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JavaPro\Desktop\UI자료\33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" t="2975" r="3594" b="2849"/>
          <a:stretch/>
        </p:blipFill>
        <p:spPr bwMode="auto">
          <a:xfrm>
            <a:off x="3728726" y="1641235"/>
            <a:ext cx="1828800" cy="151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3728726" y="1641235"/>
            <a:ext cx="1811908" cy="31403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알림 전</a:t>
            </a:r>
            <a:endParaRPr lang="ko-KR" altLang="en-US" sz="1200" b="1" dirty="0">
              <a:solidFill>
                <a:schemeClr val="tx1"/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56170" y="2009635"/>
            <a:ext cx="864096" cy="31403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30</a:t>
            </a:r>
            <a:r>
              <a:rPr lang="ko-KR" altLang="en-US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분 전</a:t>
            </a:r>
            <a:endParaRPr lang="ko-KR" altLang="en-US" sz="1200" b="1" dirty="0">
              <a:solidFill>
                <a:schemeClr val="tx1"/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56170" y="2410074"/>
            <a:ext cx="864096" cy="31403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1</a:t>
            </a:r>
            <a:r>
              <a:rPr lang="ko-KR" altLang="en-US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시간 전</a:t>
            </a:r>
            <a:endParaRPr lang="ko-KR" altLang="en-US" sz="1200" b="1" dirty="0">
              <a:solidFill>
                <a:schemeClr val="tx1"/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56170" y="2821483"/>
            <a:ext cx="864096" cy="31403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2</a:t>
            </a:r>
            <a:r>
              <a:rPr lang="ko-KR" altLang="en-US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시간 전</a:t>
            </a:r>
            <a:endParaRPr lang="ko-KR" altLang="en-US" sz="1200" b="1" dirty="0">
              <a:solidFill>
                <a:schemeClr val="tx1"/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28726" y="1955273"/>
            <a:ext cx="1811908" cy="1201950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2" descr="C:\Users\JavaPro\Desktop\UI자료\33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" t="2975" r="3594" b="2849"/>
          <a:stretch/>
        </p:blipFill>
        <p:spPr bwMode="auto">
          <a:xfrm>
            <a:off x="3784348" y="3772598"/>
            <a:ext cx="1828800" cy="151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3784348" y="3772598"/>
            <a:ext cx="1811908" cy="31403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가족 알림</a:t>
            </a:r>
            <a:endParaRPr lang="ko-KR" altLang="en-US" sz="1200" b="1" dirty="0">
              <a:solidFill>
                <a:schemeClr val="tx1"/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811792" y="4140998"/>
            <a:ext cx="864096" cy="31403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아</a:t>
            </a:r>
            <a:r>
              <a:rPr lang="ko-KR" altLang="en-US" sz="1200" b="1" dirty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빠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811792" y="4541437"/>
            <a:ext cx="864096" cy="31403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엄</a:t>
            </a:r>
            <a:r>
              <a:rPr lang="ko-KR" altLang="en-US" sz="1200" b="1" dirty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811792" y="4952846"/>
            <a:ext cx="864096" cy="31403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누</a:t>
            </a:r>
            <a:r>
              <a:rPr lang="ko-KR" altLang="en-US" sz="1200" b="1" dirty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784348" y="4086636"/>
            <a:ext cx="1811908" cy="1201950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548706" y="365076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2188" y="397835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728726" y="147859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01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665592"/>
              </p:ext>
            </p:extLst>
          </p:nvPr>
        </p:nvGraphicFramePr>
        <p:xfrm>
          <a:off x="166003" y="116632"/>
          <a:ext cx="8726479" cy="6768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App_UC009</a:t>
                      </a:r>
                      <a:r>
                        <a:rPr lang="en-US" altLang="ko-KR" sz="1200" kern="100" dirty="0" smtClean="0">
                          <a:effectLst/>
                        </a:rPr>
                        <a:t>_#7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개인일정수정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App_UC009</a:t>
                      </a:r>
                      <a:r>
                        <a:rPr lang="en-US" altLang="ko-KR" sz="1800" kern="100" dirty="0" smtClean="0">
                          <a:effectLst/>
                        </a:rPr>
                        <a:t>_#4</a:t>
                      </a:r>
                      <a:r>
                        <a:rPr lang="ko-KR" altLang="en-US" sz="1800" kern="100" dirty="0" smtClean="0">
                          <a:effectLst/>
                        </a:rPr>
                        <a:t>에서 반복 여부 버튼 클릭</a:t>
                      </a:r>
                      <a:endParaRPr lang="ko-KR" altLang="ko-KR" sz="18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46823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반복 여부 버튼을 클릭하면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개인 일정의 반복 여부를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설정할 수 있는 화면이 제공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된다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4682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1-1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반복 주기를 선택하면 시스템은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내부적으로 반복 주기만큼의 일정을 추가로 등록한다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단 </a:t>
                      </a:r>
                      <a:r>
                        <a:rPr lang="en-US" altLang="ko-KR" sz="1100" dirty="0" smtClean="0"/>
                        <a:t>3</a:t>
                      </a:r>
                      <a:r>
                        <a:rPr lang="ko-KR" altLang="en-US" sz="1100" dirty="0" smtClean="0"/>
                        <a:t>개월 이내로 등록한다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682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682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682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1500" kern="100" baseline="0" dirty="0" smtClean="0">
                        <a:effectLst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9364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074" name="Picture 2" descr="C:\Users\JavaPro\Desktop\UI자료\Description\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15" y="764703"/>
            <a:ext cx="3007337" cy="589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3801924" y="2674235"/>
            <a:ext cx="2025552" cy="1944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770096"/>
              </p:ext>
            </p:extLst>
          </p:nvPr>
        </p:nvGraphicFramePr>
        <p:xfrm>
          <a:off x="3941593" y="2674235"/>
          <a:ext cx="17603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31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반복 주기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매 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매 월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16" name="도넛 15"/>
          <p:cNvSpPr/>
          <p:nvPr/>
        </p:nvSpPr>
        <p:spPr>
          <a:xfrm>
            <a:off x="5148982" y="3097267"/>
            <a:ext cx="315144" cy="284335"/>
          </a:xfrm>
          <a:prstGeom prst="don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도넛 16"/>
          <p:cNvSpPr/>
          <p:nvPr/>
        </p:nvSpPr>
        <p:spPr>
          <a:xfrm>
            <a:off x="5148982" y="3427467"/>
            <a:ext cx="315144" cy="284335"/>
          </a:xfrm>
          <a:prstGeom prst="don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08746" y="221655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37015" y="494116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01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742576"/>
              </p:ext>
            </p:extLst>
          </p:nvPr>
        </p:nvGraphicFramePr>
        <p:xfrm>
          <a:off x="166003" y="116632"/>
          <a:ext cx="8726479" cy="6696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App_UC009</a:t>
                      </a:r>
                      <a:r>
                        <a:rPr lang="en-US" altLang="ko-KR" sz="1200" kern="100" dirty="0" smtClean="0">
                          <a:effectLst/>
                        </a:rPr>
                        <a:t>_#8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개인일정수정 오류</a:t>
                      </a:r>
                      <a:endParaRPr lang="ko-KR" altLang="en-US" sz="12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App_UC009</a:t>
                      </a:r>
                      <a:r>
                        <a:rPr lang="en-US" altLang="ko-KR" sz="1800" kern="100" dirty="0" smtClean="0">
                          <a:effectLst/>
                        </a:rPr>
                        <a:t>_#4</a:t>
                      </a:r>
                      <a:r>
                        <a:rPr lang="ko-KR" altLang="en-US" sz="1800" kern="100" baseline="0" dirty="0" smtClean="0">
                          <a:effectLst/>
                        </a:rPr>
                        <a:t> 오류</a:t>
                      </a:r>
                      <a:endParaRPr lang="ko-KR" altLang="ko-KR" sz="18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46823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제목은 필수 입력 정보이므로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제목을 입력하지 않을 경우</a:t>
                      </a:r>
                      <a:endParaRPr lang="en-US" altLang="ko-KR" sz="1100" dirty="0" smtClean="0"/>
                    </a:p>
                    <a:p>
                      <a:r>
                        <a:rPr lang="en-US" altLang="ko-KR" sz="1100" dirty="0" smtClean="0"/>
                        <a:t>Toast </a:t>
                      </a:r>
                      <a:r>
                        <a:rPr lang="ko-KR" altLang="en-US" sz="1100" dirty="0" smtClean="0"/>
                        <a:t>메시지가 제공된다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4682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제목은 </a:t>
                      </a:r>
                      <a:r>
                        <a:rPr lang="en-US" altLang="ko-KR" sz="1100" dirty="0" smtClean="0"/>
                        <a:t>30</a:t>
                      </a:r>
                      <a:r>
                        <a:rPr lang="ko-KR" altLang="en-US" sz="1100" dirty="0" smtClean="0"/>
                        <a:t>자 이내로 작성해야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하므로 </a:t>
                      </a:r>
                      <a:r>
                        <a:rPr lang="en-US" altLang="ko-KR" sz="1100" dirty="0" smtClean="0"/>
                        <a:t>30</a:t>
                      </a:r>
                      <a:r>
                        <a:rPr lang="ko-KR" altLang="en-US" sz="1100" dirty="0" smtClean="0"/>
                        <a:t>자를 초과할 경우</a:t>
                      </a:r>
                      <a:endParaRPr lang="en-US" altLang="ko-KR" sz="1100" dirty="0" smtClean="0"/>
                    </a:p>
                    <a:p>
                      <a:r>
                        <a:rPr lang="en-US" altLang="ko-KR" sz="1100" dirty="0" smtClean="0"/>
                        <a:t>Toast </a:t>
                      </a:r>
                      <a:r>
                        <a:rPr lang="ko-KR" altLang="en-US" sz="1100" dirty="0" smtClean="0"/>
                        <a:t>메시지가 제공된다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682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시작일자는 종료일자를 넘을 수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없고 종료일자는 시작일자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이전일 수 없으므로 범위가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잘못 입력될 시 </a:t>
                      </a:r>
                      <a:r>
                        <a:rPr lang="en-US" altLang="ko-KR" sz="1100" dirty="0" smtClean="0"/>
                        <a:t>Toast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메시지가</a:t>
                      </a:r>
                      <a:endParaRPr lang="en-US" altLang="ko-KR" sz="1100" baseline="0" dirty="0" smtClean="0"/>
                    </a:p>
                    <a:p>
                      <a:r>
                        <a:rPr lang="ko-KR" altLang="en-US" sz="1100" baseline="0" dirty="0" smtClean="0"/>
                        <a:t>제공된다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682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장소는 </a:t>
                      </a:r>
                      <a:r>
                        <a:rPr lang="en-US" altLang="ko-KR" sz="1100" baseline="0" dirty="0" smtClean="0"/>
                        <a:t>30</a:t>
                      </a:r>
                      <a:r>
                        <a:rPr lang="ko-KR" altLang="en-US" sz="1100" baseline="0" dirty="0" smtClean="0"/>
                        <a:t>자 이내로 작성해야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하므로 </a:t>
                      </a:r>
                      <a:r>
                        <a:rPr lang="en-US" altLang="ko-KR" sz="1100" baseline="0" dirty="0" smtClean="0"/>
                        <a:t>30</a:t>
                      </a:r>
                      <a:r>
                        <a:rPr lang="ko-KR" altLang="en-US" sz="1100" baseline="0" dirty="0" smtClean="0"/>
                        <a:t>자 초과시 </a:t>
                      </a:r>
                      <a:r>
                        <a:rPr lang="en-US" altLang="ko-KR" sz="1100" baseline="0" dirty="0" smtClean="0"/>
                        <a:t>Toast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메시지가 제공된다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682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메모는 </a:t>
                      </a:r>
                      <a:r>
                        <a:rPr lang="en-US" altLang="ko-KR" sz="1100" baseline="0" dirty="0" smtClean="0"/>
                        <a:t>50</a:t>
                      </a:r>
                      <a:r>
                        <a:rPr lang="ko-KR" altLang="en-US" sz="1100" baseline="0" dirty="0" smtClean="0"/>
                        <a:t>자 이내로 작성해야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하므로 </a:t>
                      </a:r>
                      <a:r>
                        <a:rPr lang="en-US" altLang="ko-KR" sz="1100" baseline="0" dirty="0" smtClean="0"/>
                        <a:t>50</a:t>
                      </a:r>
                      <a:r>
                        <a:rPr lang="ko-KR" altLang="en-US" sz="1100" baseline="0" dirty="0" smtClean="0"/>
                        <a:t>자 초과시 </a:t>
                      </a:r>
                      <a:r>
                        <a:rPr lang="en-US" altLang="ko-KR" sz="1100" baseline="0" dirty="0" smtClean="0"/>
                        <a:t>Toast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메시지가 제공된다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3882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074" name="Picture 2" descr="C:\Users\JavaPro\Desktop\UI자료\Description\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81" y="842027"/>
            <a:ext cx="3007337" cy="589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3801924" y="2674235"/>
            <a:ext cx="2025552" cy="1944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582108" y="1944108"/>
            <a:ext cx="230425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제목을 입력하지 않았습니다</a:t>
            </a:r>
            <a:endParaRPr lang="ko-KR" altLang="en-US" sz="11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383868" y="2609072"/>
            <a:ext cx="270073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제목은 </a:t>
            </a:r>
            <a:r>
              <a:rPr lang="en-US" altLang="ko-KR" sz="1100" dirty="0" smtClean="0"/>
              <a:t>30</a:t>
            </a:r>
            <a:r>
              <a:rPr lang="ko-KR" altLang="en-US" sz="1100" dirty="0" smtClean="0"/>
              <a:t>자 이하로 입력해야 합니다</a:t>
            </a:r>
            <a:endParaRPr lang="ko-KR" altLang="en-US" sz="11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736237" y="3312260"/>
            <a:ext cx="1995998" cy="54308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시작일자와 종료일자의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범위가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잘못되었습니다</a:t>
            </a:r>
            <a:endParaRPr lang="ko-KR" altLang="en-US" sz="11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383868" y="4239873"/>
            <a:ext cx="270073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장소는 </a:t>
            </a:r>
            <a:r>
              <a:rPr lang="en-US" altLang="ko-KR" sz="1100" dirty="0" smtClean="0"/>
              <a:t>30</a:t>
            </a:r>
            <a:r>
              <a:rPr lang="ko-KR" altLang="en-US" sz="1100" dirty="0" smtClean="0"/>
              <a:t>자 이하로 입력해야 합니다</a:t>
            </a:r>
            <a:endParaRPr lang="ko-KR" altLang="en-US" sz="11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383868" y="5112460"/>
            <a:ext cx="270073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메</a:t>
            </a:r>
            <a:r>
              <a:rPr lang="ko-KR" altLang="en-US" sz="1100" dirty="0"/>
              <a:t>모</a:t>
            </a:r>
            <a:r>
              <a:rPr lang="ko-KR" altLang="en-US" sz="1100" dirty="0" smtClean="0"/>
              <a:t>는 </a:t>
            </a:r>
            <a:r>
              <a:rPr lang="en-US" altLang="ko-KR" sz="1100" dirty="0"/>
              <a:t>5</a:t>
            </a:r>
            <a:r>
              <a:rPr lang="en-US" altLang="ko-KR" sz="1100" dirty="0" smtClean="0"/>
              <a:t>0</a:t>
            </a:r>
            <a:r>
              <a:rPr lang="ko-KR" altLang="en-US" sz="1100" dirty="0" smtClean="0"/>
              <a:t>자 이하로 입력해야 합니다</a:t>
            </a:r>
            <a:endParaRPr lang="ko-KR" altLang="en-US" sz="1100" dirty="0"/>
          </a:p>
        </p:txBody>
      </p:sp>
      <p:sp>
        <p:nvSpPr>
          <p:cNvPr id="34" name="직사각형 33"/>
          <p:cNvSpPr/>
          <p:nvPr/>
        </p:nvSpPr>
        <p:spPr>
          <a:xfrm>
            <a:off x="3492570" y="314962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282298" y="407020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62706" y="494982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203848" y="244643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383868" y="176593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00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148204"/>
              </p:ext>
            </p:extLst>
          </p:nvPr>
        </p:nvGraphicFramePr>
        <p:xfrm>
          <a:off x="166003" y="116632"/>
          <a:ext cx="8726479" cy="6696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App_UC009_#9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일정</a:t>
                      </a:r>
                      <a:r>
                        <a:rPr lang="ko-KR" altLang="en-US" sz="1800" baseline="0" dirty="0" smtClean="0"/>
                        <a:t> 확인</a:t>
                      </a:r>
                      <a:endParaRPr lang="ko-KR" altLang="en-US" sz="18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lang="en-US" altLang="ko-KR" sz="1800" kern="100" dirty="0" smtClean="0">
                          <a:effectLst/>
                        </a:rPr>
                        <a:t>App_UC009_#4</a:t>
                      </a:r>
                      <a:r>
                        <a:rPr lang="ko-KR" altLang="en-US" sz="1800" kern="100" dirty="0" smtClean="0">
                          <a:effectLst/>
                        </a:rPr>
                        <a:t>에서 완료버튼 클릭</a:t>
                      </a:r>
                      <a:endParaRPr lang="en-US" altLang="ko-KR" sz="1800" kern="100" baseline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16578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일정이 수정되었음을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확인할 수 있다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11657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1657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1657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8944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098" name="Picture 2" descr="C:\Users\JavaPro\Desktop\UI자료\Description\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61" y="908720"/>
            <a:ext cx="2889691" cy="582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921851" y="463451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09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720</Words>
  <Application>Microsoft Office PowerPoint</Application>
  <PresentationFormat>화면 슬라이드 쇼(4:3)</PresentationFormat>
  <Paragraphs>326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JavaPro</dc:creator>
  <cp:lastModifiedBy>JavaPro</cp:lastModifiedBy>
  <cp:revision>8</cp:revision>
  <dcterms:created xsi:type="dcterms:W3CDTF">2015-07-20T10:29:38Z</dcterms:created>
  <dcterms:modified xsi:type="dcterms:W3CDTF">2015-07-20T11:01:06Z</dcterms:modified>
</cp:coreProperties>
</file>