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31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3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3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5860-F0C0-4375-849A-C390669BD7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5688-3635-4251-8D77-FB6C1CE2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8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73761"/>
              </p:ext>
            </p:extLst>
          </p:nvPr>
        </p:nvGraphicFramePr>
        <p:xfrm>
          <a:off x="25400" y="31799"/>
          <a:ext cx="9118600" cy="6781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홈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에서 로그인 버튼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149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버튼을 클릭하면 오늘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날짜의 최신 일기가 기본으로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제공된다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00962"/>
              </p:ext>
            </p:extLst>
          </p:nvPr>
        </p:nvGraphicFramePr>
        <p:xfrm>
          <a:off x="25400" y="44624"/>
          <a:ext cx="9118600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일정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789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24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9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89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 버튼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 화면으로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일정을 클릭하면 해당 일정의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개인일정상세보기 화면으로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r>
                        <a:rPr lang="ko-KR" altLang="en-US" sz="1100" dirty="0" smtClean="0"/>
                        <a:t>서버로부터 개인일정의 정보를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화면에 제공한다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2" descr="C:\Users\user\Desktop\화면설계 이미지\그림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628800"/>
            <a:ext cx="6329210" cy="43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51920" y="43651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vaPro\Desktop\UI자료\Description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8" y="1534773"/>
            <a:ext cx="6446458" cy="44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85199"/>
              </p:ext>
            </p:extLst>
          </p:nvPr>
        </p:nvGraphicFramePr>
        <p:xfrm>
          <a:off x="25400" y="44624"/>
          <a:ext cx="9118600" cy="66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개인일정상세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Web_UC009_#2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일정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2036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제목과 장소를 서버로부터 읽어와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화면에 제공한다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시작일자와 종료일자를 서버로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읽어와 화면에 제공한다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반복여부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</a:t>
                      </a:r>
                      <a:endParaRPr lang="en-US" altLang="ko-KR" sz="11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정보를 서버로부터 읽어와</a:t>
                      </a:r>
                      <a:endParaRPr lang="en-US" altLang="ko-KR" sz="11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화면에 제공한다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메모 정보를 서버로부터 읽어와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화면에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수정 버튼 클릭 시 현재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부터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읽어들인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상세 정보에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대하여 수정하기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화면으로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이동한다</a:t>
                      </a:r>
                      <a:endParaRPr lang="en-US" altLang="ko-KR" sz="1100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136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 클릭 시 현재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부터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읽어들인</a:t>
                      </a:r>
                      <a:r>
                        <a:rPr lang="ko-KR" altLang="en-US" sz="1100" dirty="0" smtClean="0"/>
                        <a:t> 상세 정보에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대하여 삭제하기 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7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취소 버튼 클릭 시 일정 상세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화면이 사라지고 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Web_UC009_#2</a:t>
                      </a:r>
                      <a:r>
                        <a:rPr lang="ko-KR" altLang="en-US" sz="11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화면으로</a:t>
                      </a:r>
                      <a:endParaRPr lang="en-US" altLang="ko-KR" sz="1100" kern="12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되돌아 간다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59632" y="32693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7704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3816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958" y="48732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851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UI자료\Description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794"/>
            <a:ext cx="6372200" cy="43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3682"/>
              </p:ext>
            </p:extLst>
          </p:nvPr>
        </p:nvGraphicFramePr>
        <p:xfrm>
          <a:off x="25400" y="44624"/>
          <a:ext cx="9118600" cy="687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개인일정편집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수정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제목을 입력한다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장소를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글자까지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날짜와 시간을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종료일자는 시작일자 이전으로 입력될 수 없고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 이후로 입력될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일자를 선택하지 않을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경우 시작일자와 종료일자를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시간을 기준으로 설정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체크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일시에서 시간을 작성하지 않고 날짜만 입력하도록 화면이 바뀐다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내부적으로 해당 날의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00:01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시작일자로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23:59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종료일자로 저장한다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9632" y="32849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39355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36102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0031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43117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6300" y="46369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51673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7420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5532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6" name="Picture 2" descr="C:\Users\user\Desktop\화면설계 이미지\그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59509" r="51370" b="14150"/>
          <a:stretch/>
        </p:blipFill>
        <p:spPr bwMode="auto">
          <a:xfrm>
            <a:off x="107504" y="764704"/>
            <a:ext cx="1930400" cy="170213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user\Desktop\화면설계 이미지\그림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3" t="58989" r="43226" b="24806"/>
          <a:stretch/>
        </p:blipFill>
        <p:spPr bwMode="auto">
          <a:xfrm>
            <a:off x="2171769" y="838826"/>
            <a:ext cx="1588905" cy="102437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user\Desktop\화면설계 이미지\그림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t="53357" r="25078" b="37062"/>
          <a:stretch/>
        </p:blipFill>
        <p:spPr bwMode="auto">
          <a:xfrm>
            <a:off x="2966220" y="2261336"/>
            <a:ext cx="3336771" cy="44627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/>
          <p:cNvCxnSpPr>
            <a:stCxn id="27" idx="2"/>
          </p:cNvCxnSpPr>
          <p:nvPr/>
        </p:nvCxnSpPr>
        <p:spPr>
          <a:xfrm flipH="1">
            <a:off x="1619672" y="1863199"/>
            <a:ext cx="1346550" cy="2234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2"/>
          </p:cNvCxnSpPr>
          <p:nvPr/>
        </p:nvCxnSpPr>
        <p:spPr>
          <a:xfrm>
            <a:off x="1072704" y="2466843"/>
            <a:ext cx="186928" cy="1631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634605" y="2707607"/>
            <a:ext cx="305446" cy="1441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UI자료\Description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794"/>
            <a:ext cx="6372200" cy="43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0323"/>
              </p:ext>
            </p:extLst>
          </p:nvPr>
        </p:nvGraphicFramePr>
        <p:xfrm>
          <a:off x="25400" y="44624"/>
          <a:ext cx="9118600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개인일정편집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수정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5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반복에 대해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반복을 설정할 경우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설정 값에 따라 시스템이 일정을 추가로 추가한다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반복은 매월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매주 선택이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다만 시스템은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 범위 이내의 일정에 한해서만 일정을 반복한다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알림을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일정시간 이전으로만 설정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클라이언트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단에서 계산하여 저장한다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시간은 일정의 일시에 설정해놓은 시간을 기준으로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1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 의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가지가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94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가족 설정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알림을 함께 받을 가족을 설정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설정 시간에  선택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된 가족 구성원에게 동시에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서비스가 제공된다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9632" y="32849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39355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36102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0031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43117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6300" y="46369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51673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7420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5532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Picture 2" descr="C:\Users\user\Desktop\화면설계 이미지\그림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63226" r="49219" b="24725"/>
          <a:stretch/>
        </p:blipFill>
        <p:spPr bwMode="auto">
          <a:xfrm>
            <a:off x="107504" y="1412776"/>
            <a:ext cx="1686560" cy="76166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user\Desktop\화면설계 이미지\그림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8" t="69157" r="49148" b="15170"/>
          <a:stretch/>
        </p:blipFill>
        <p:spPr bwMode="auto">
          <a:xfrm>
            <a:off x="2366908" y="1166036"/>
            <a:ext cx="1700977" cy="99078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user\Desktop\화면설계 이미지\그림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9" t="63226" r="32533" b="19111"/>
          <a:stretch/>
        </p:blipFill>
        <p:spPr bwMode="auto">
          <a:xfrm>
            <a:off x="4923216" y="1447200"/>
            <a:ext cx="1341120" cy="1116568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>
            <a:stCxn id="19" idx="2"/>
            <a:endCxn id="13" idx="1"/>
          </p:cNvCxnSpPr>
          <p:nvPr/>
        </p:nvCxnSpPr>
        <p:spPr>
          <a:xfrm>
            <a:off x="950784" y="2174445"/>
            <a:ext cx="308848" cy="2299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2"/>
            <a:endCxn id="14" idx="3"/>
          </p:cNvCxnSpPr>
          <p:nvPr/>
        </p:nvCxnSpPr>
        <p:spPr>
          <a:xfrm flipH="1">
            <a:off x="1626340" y="2156818"/>
            <a:ext cx="1591057" cy="264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2"/>
            <a:endCxn id="15" idx="3"/>
          </p:cNvCxnSpPr>
          <p:nvPr/>
        </p:nvCxnSpPr>
        <p:spPr>
          <a:xfrm flipH="1">
            <a:off x="5120071" y="2563768"/>
            <a:ext cx="473705" cy="217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7503" y="1669962"/>
            <a:ext cx="1695897" cy="498133"/>
          </a:xfrm>
          <a:prstGeom prst="rect">
            <a:avLst/>
          </a:prstGeom>
          <a:solidFill>
            <a:srgbClr val="DCF0FF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   매주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   매월</a:t>
            </a:r>
            <a:endParaRPr lang="en-US" altLang="ko-KR" sz="1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UI자료\Description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794"/>
            <a:ext cx="6372200" cy="43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85897"/>
              </p:ext>
            </p:extLst>
          </p:nvPr>
        </p:nvGraphicFramePr>
        <p:xfrm>
          <a:off x="25400" y="44624"/>
          <a:ext cx="9118600" cy="669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개인일정편집 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9-1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 클릭에 따라 각각의 항목에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대해서 유효성을 검사한다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유효성 검사에 따라 입력이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될 경우 오류 메시지를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전달한다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4" y="1369457"/>
            <a:ext cx="2650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8" y="5553447"/>
            <a:ext cx="2619498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연결선 27"/>
          <p:cNvCxnSpPr>
            <a:stCxn id="26" idx="2"/>
            <a:endCxn id="34" idx="3"/>
          </p:cNvCxnSpPr>
          <p:nvPr/>
        </p:nvCxnSpPr>
        <p:spPr>
          <a:xfrm flipH="1">
            <a:off x="2685117" y="2503457"/>
            <a:ext cx="2029990" cy="3066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1"/>
            <a:endCxn id="34" idx="3"/>
          </p:cNvCxnSpPr>
          <p:nvPr/>
        </p:nvCxnSpPr>
        <p:spPr>
          <a:xfrm flipH="1" flipV="1">
            <a:off x="2685117" y="5569674"/>
            <a:ext cx="720241" cy="550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" y="1360073"/>
            <a:ext cx="2902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연결선 30"/>
          <p:cNvCxnSpPr>
            <a:stCxn id="30" idx="2"/>
          </p:cNvCxnSpPr>
          <p:nvPr/>
        </p:nvCxnSpPr>
        <p:spPr>
          <a:xfrm>
            <a:off x="1544413" y="2494073"/>
            <a:ext cx="960684" cy="2912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" y="5761722"/>
            <a:ext cx="2195923" cy="950631"/>
          </a:xfrm>
          <a:prstGeom prst="rect">
            <a:avLst/>
          </a:prstGeom>
        </p:spPr>
      </p:pic>
      <p:cxnSp>
        <p:nvCxnSpPr>
          <p:cNvPr id="33" name="직선 연결선 32"/>
          <p:cNvCxnSpPr>
            <a:stCxn id="32" idx="3"/>
          </p:cNvCxnSpPr>
          <p:nvPr/>
        </p:nvCxnSpPr>
        <p:spPr>
          <a:xfrm flipV="1">
            <a:off x="2288913" y="5761722"/>
            <a:ext cx="216184" cy="47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325077" y="5407036"/>
            <a:ext cx="360040" cy="325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7778" y="5407036"/>
            <a:ext cx="360040" cy="325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UI자료\Description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794"/>
            <a:ext cx="6372200" cy="43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06213"/>
              </p:ext>
            </p:extLst>
          </p:nvPr>
        </p:nvGraphicFramePr>
        <p:xfrm>
          <a:off x="25400" y="44624"/>
          <a:ext cx="9118600" cy="669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개인일정편집 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오류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9-1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 클릭에 따라 각각의 항목에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대해서 유효성을 검사한다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유효성 검사에 따라 입력이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될 경우 오류 메시지를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전달한다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03" y="1446463"/>
            <a:ext cx="2783897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68" y="5698183"/>
            <a:ext cx="3033692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9" y="1446463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2627784" y="2585647"/>
            <a:ext cx="2352467" cy="2787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2"/>
            <a:endCxn id="20" idx="0"/>
          </p:cNvCxnSpPr>
          <p:nvPr/>
        </p:nvCxnSpPr>
        <p:spPr>
          <a:xfrm>
            <a:off x="1603079" y="2580463"/>
            <a:ext cx="844685" cy="2792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0"/>
            <a:endCxn id="20" idx="3"/>
          </p:cNvCxnSpPr>
          <p:nvPr/>
        </p:nvCxnSpPr>
        <p:spPr>
          <a:xfrm flipH="1" flipV="1">
            <a:off x="2627784" y="5535545"/>
            <a:ext cx="2230130" cy="162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67744" y="53729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1068" y="53729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vaPro\Desktop\UI자료\Description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" y="1628800"/>
            <a:ext cx="6349071" cy="43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29621"/>
              </p:ext>
            </p:extLst>
          </p:nvPr>
        </p:nvGraphicFramePr>
        <p:xfrm>
          <a:off x="25400" y="44624"/>
          <a:ext cx="9118600" cy="676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Web_UC009_#8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Web_UC009_#4 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완료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6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수정이 완료되었음을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923928" y="43651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673</Words>
  <Application>Microsoft Office PowerPoint</Application>
  <PresentationFormat>화면 슬라이드 쇼(4:3)</PresentationFormat>
  <Paragraphs>207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8</cp:revision>
  <dcterms:created xsi:type="dcterms:W3CDTF">2015-07-20T11:01:17Z</dcterms:created>
  <dcterms:modified xsi:type="dcterms:W3CDTF">2015-07-20T11:49:39Z</dcterms:modified>
</cp:coreProperties>
</file>