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3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6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3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6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796B-820C-46D1-93E8-19E1594D65B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9858-5E67-46B6-A9EB-328DEE74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68581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App_UC002_#1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편지정보를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읽어와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서비스 화면이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일정 버튼을 클릭하면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개인일정 정보를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불러와서 화면에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49088" y="14127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72405"/>
              </p:ext>
            </p:extLst>
          </p:nvPr>
        </p:nvGraphicFramePr>
        <p:xfrm>
          <a:off x="166003" y="-27384"/>
          <a:ext cx="8726479" cy="6897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5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</a:t>
                      </a:r>
                      <a:r>
                        <a:rPr lang="en-US" altLang="ko-KR" sz="1200" kern="100" dirty="0" smtClean="0">
                          <a:effectLst/>
                        </a:rPr>
                        <a:t>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73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App_UC008_#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일정 버튼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5878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일정 버튼 클릭 시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달력이 제공되고 오늘의 일정을 서버로부터 </a:t>
                      </a:r>
                      <a:r>
                        <a:rPr lang="ko-KR" altLang="en-US" sz="15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읽어와목록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형태로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500" kern="100" dirty="0" smtClean="0">
                          <a:effectLst/>
                        </a:rPr>
                        <a:t>or </a:t>
                      </a:r>
                      <a:r>
                        <a:rPr lang="ko-KR" altLang="en-US" sz="1500" kern="100" dirty="0" smtClean="0">
                          <a:effectLst/>
                        </a:rPr>
                        <a:t>다음 달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달력의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달이 이동된다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</a:rPr>
                        <a:t>일정 추가 버튼을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개인일정 추가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날짜를 클릭하면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날짜의 일정을 서버로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받아와 목록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형태로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해당 일정을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개인일정상세보기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93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3114016" cy="57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33786" y="4888210"/>
            <a:ext cx="24296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85146"/>
              </p:ext>
            </p:extLst>
          </p:nvPr>
        </p:nvGraphicFramePr>
        <p:xfrm>
          <a:off x="166003" y="113554"/>
          <a:ext cx="8726479" cy="669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600" kern="100" dirty="0" smtClean="0">
                          <a:effectLst/>
                        </a:rPr>
                        <a:t>App_UC008_#2</a:t>
                      </a:r>
                      <a:r>
                        <a:rPr lang="ko-KR" altLang="en-US" sz="1600" kern="100" dirty="0" smtClean="0">
                          <a:effectLst/>
                        </a:rPr>
                        <a:t>에서 일정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 추가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144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제목과 장소를 입력함</a:t>
                      </a:r>
                      <a:endParaRPr lang="en-US" altLang="ko-KR" sz="14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21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시작일자와 종료버튼</a:t>
                      </a: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 </a:t>
                      </a:r>
                      <a:endParaRPr lang="en-US" alt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달력 화면이 제공되고 날짜와 시간을 설정할 수 있다</a:t>
                      </a:r>
                      <a:r>
                        <a:rPr lang="en-US" altLang="ko-KR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2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나의 알림을 선택하면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시간을 선택할 수 </a:t>
                      </a:r>
                      <a:endParaRPr lang="en-US" alt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있는 화면이 제공된다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64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가족 알림을 선택하면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함께 알림을 받을 구성원을 선택하는 화면이 제공된다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367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반복 여부를 </a:t>
                      </a:r>
                      <a:r>
                        <a:rPr lang="ko-KR" altLang="en-US" sz="1400" kern="100" dirty="0" smtClean="0">
                          <a:effectLst/>
                        </a:rPr>
                        <a:t>클릭하면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</a:t>
                      </a:r>
                      <a:r>
                        <a:rPr lang="en-US" altLang="ko-KR" sz="14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여부를 설정하는</a:t>
                      </a:r>
                      <a:endParaRPr lang="en-US" alt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제공된다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3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메모를 입력한다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748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저장 버튼을 클릭하면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정보를 서버로 </a:t>
                      </a:r>
                      <a:endParaRPr lang="en-US" alt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전송하여 </a:t>
                      </a: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개인일정을 </a:t>
                      </a:r>
                      <a:endParaRPr lang="en-US" alt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등록한다</a:t>
                      </a:r>
                      <a:endParaRPr lang="en-US" alt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836712"/>
            <a:ext cx="3003761" cy="59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0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89408"/>
              </p:ext>
            </p:extLst>
          </p:nvPr>
        </p:nvGraphicFramePr>
        <p:xfrm>
          <a:off x="166003" y="116632"/>
          <a:ext cx="8726479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20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App_UC008_#3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시작 및 종료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하루종일</a:t>
                      </a:r>
                      <a:r>
                        <a:rPr lang="ko-KR" altLang="en-US" sz="1100" dirty="0" smtClean="0"/>
                        <a:t>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해당 </a:t>
                      </a:r>
                      <a:r>
                        <a:rPr lang="ko-KR" altLang="en-US" sz="1100" dirty="0" smtClean="0"/>
                        <a:t>개인 </a:t>
                      </a:r>
                      <a:r>
                        <a:rPr lang="ko-KR" altLang="en-US" sz="1100" dirty="0" smtClean="0"/>
                        <a:t>일정이 </a:t>
                      </a:r>
                      <a:r>
                        <a:rPr lang="ko-KR" altLang="en-US" sz="1100" dirty="0" err="1" smtClean="0"/>
                        <a:t>하루종일의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일정으로 설정된다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시스템은 내부적으로 시작 시간을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해당일의 </a:t>
                      </a:r>
                      <a:r>
                        <a:rPr lang="en-US" altLang="ko-KR" sz="1100" baseline="0" dirty="0" smtClean="0"/>
                        <a:t>00:01</a:t>
                      </a:r>
                      <a:r>
                        <a:rPr lang="ko-KR" altLang="en-US" sz="1100" baseline="0" dirty="0" smtClean="0"/>
                        <a:t>로 등록하고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종료 시간을 해당일의 </a:t>
                      </a:r>
                      <a:r>
                        <a:rPr lang="en-US" altLang="ko-KR" sz="1100" baseline="0" dirty="0" smtClean="0"/>
                        <a:t>23:59</a:t>
                      </a:r>
                      <a:r>
                        <a:rPr lang="ko-KR" altLang="en-US" sz="1100" baseline="0" dirty="0" smtClean="0"/>
                        <a:t>으로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등록한다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 또는 종료 버튼을 클릭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하면 날짜와 시간을 설정할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있는 화면이 제공된다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사용자가 시작시간과 종료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시간을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시스탬은</a:t>
                      </a:r>
                      <a:r>
                        <a:rPr lang="ko-KR" altLang="en-US" sz="1100" dirty="0" smtClean="0"/>
                        <a:t> 현재 시간으로 등록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smtClean="0"/>
                        <a:t>한다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90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JavaPro\Desktop\UI자료\Description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3" y="980728"/>
            <a:ext cx="4686405" cy="56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789148" y="2708920"/>
            <a:ext cx="990764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25100" y="4005064"/>
            <a:ext cx="990764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8743" y="33197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32399" y="14847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44388" y="367978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8252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App_UC008_#3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나의 알림 및 가족 알림 버튼</a:t>
                      </a:r>
                      <a:endParaRPr kumimoji="0" lang="ko-KR" altLang="ko-KR" sz="18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나의 알림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개인 일정에 </a:t>
                      </a:r>
                      <a:r>
                        <a:rPr lang="ko-KR" altLang="en-US" sz="1100" dirty="0" smtClean="0"/>
                        <a:t>대한 알림 시간을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</a:t>
                      </a:r>
                      <a:r>
                        <a:rPr lang="ko-KR" altLang="en-US" sz="1100" baseline="0" dirty="0" smtClean="0"/>
                        <a:t> 있는 화면을 제공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/>
                        <a:t>알림 시간을 등록하면 시스템은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시작 시간과 비교하여 알림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시간을 계산한 뒤 등록한다</a:t>
                      </a:r>
                      <a:endParaRPr lang="en-US" altLang="ko-KR" sz="1100" b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알림 시간은 클라이언트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디바이스 내부에 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 알림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알림을 함께 받을 가족을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선택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할 수 있는 화면이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0" y="908720"/>
            <a:ext cx="4707433" cy="574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24124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0620" y="48080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35172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61096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08369"/>
              </p:ext>
            </p:extLst>
          </p:nvPr>
        </p:nvGraphicFramePr>
        <p:xfrm>
          <a:off x="166003" y="116632"/>
          <a:ext cx="8726479" cy="670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App_UC008_#6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App_UC008_#3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반복 여부 버튼 클릭</a:t>
                      </a:r>
                      <a:endParaRPr kumimoji="0" lang="ko-KR" altLang="ko-KR" sz="18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여부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개인 일정의 </a:t>
                      </a:r>
                      <a:r>
                        <a:rPr lang="ko-KR" altLang="en-US" sz="1100" dirty="0" smtClean="0"/>
                        <a:t>반복 여부를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 있는 화면이 제공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주기를 선택하면 시스템은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내부적으로 반복 주기만큼의 일정을 추가로 등록한다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단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개월 이내로 등록한다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0" y="908720"/>
            <a:ext cx="4707433" cy="574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44352" y="2204864"/>
            <a:ext cx="2025552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27420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1924" y="3613335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99208"/>
              </p:ext>
            </p:extLst>
          </p:nvPr>
        </p:nvGraphicFramePr>
        <p:xfrm>
          <a:off x="3941593" y="3613335"/>
          <a:ext cx="1760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3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반복 주기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6" name="도넛 35"/>
          <p:cNvSpPr/>
          <p:nvPr/>
        </p:nvSpPr>
        <p:spPr>
          <a:xfrm>
            <a:off x="5148982" y="4036367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도넛 36"/>
          <p:cNvSpPr/>
          <p:nvPr/>
        </p:nvSpPr>
        <p:spPr>
          <a:xfrm>
            <a:off x="5148982" y="4366567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08746" y="31556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34121"/>
              </p:ext>
            </p:extLst>
          </p:nvPr>
        </p:nvGraphicFramePr>
        <p:xfrm>
          <a:off x="166003" y="116632"/>
          <a:ext cx="8726479" cy="6741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5071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App_UC008_#7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개인일정추가 오류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719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App_UC008_#3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입력 오류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72027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필수 입력 정보이므로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690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 이내로 작성해야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자를 초과할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13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시작일자는 종료일자를 넘을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없고 종료일자는 시작일자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이전일 수 없으므로 범위가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입력될 시 </a:t>
                      </a:r>
                      <a:r>
                        <a:rPr lang="en-US" altLang="ko-KR" sz="1100" dirty="0" smtClean="0"/>
                        <a:t>Toast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메시지가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0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장소는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0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메모는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0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6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33018" y="1700808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제목을 입력하지 않았습니다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34778" y="236577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제목은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87147" y="3068960"/>
            <a:ext cx="1995998" cy="54308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시작일자와 종료일자의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범위가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잘못되었습니다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34778" y="3996573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장소는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34778" y="486916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</a:t>
            </a:r>
            <a:r>
              <a:rPr lang="ko-KR" altLang="en-US" sz="1100" dirty="0"/>
              <a:t>모</a:t>
            </a:r>
            <a:r>
              <a:rPr lang="ko-KR" altLang="en-US" sz="1100" dirty="0" smtClean="0"/>
              <a:t>는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3543480" y="29063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33208" y="382690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13616" y="47065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54758" y="22031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34778" y="15226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7" y="960273"/>
            <a:ext cx="2842091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23868"/>
              </p:ext>
            </p:extLst>
          </p:nvPr>
        </p:nvGraphicFramePr>
        <p:xfrm>
          <a:off x="166003" y="-27384"/>
          <a:ext cx="8726479" cy="684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5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App_UC008_#8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73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App_UC008_#3</a:t>
                      </a:r>
                      <a:r>
                        <a:rPr lang="ko-KR" altLang="en-US" sz="1800" kern="100" dirty="0" smtClean="0">
                          <a:effectLst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</a:rPr>
                        <a:t>저장 버튼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51732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등록한 개인 일정이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일정 목록에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추가되었음을 확인할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93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44" y="665046"/>
            <a:ext cx="3062968" cy="617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481548" y="5085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584</Words>
  <Application>Microsoft Office PowerPoint</Application>
  <PresentationFormat>화면 슬라이드 쇼(4:3)</PresentationFormat>
  <Paragraphs>271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7</cp:revision>
  <dcterms:created xsi:type="dcterms:W3CDTF">2015-07-20T08:00:34Z</dcterms:created>
  <dcterms:modified xsi:type="dcterms:W3CDTF">2015-07-20T08:36:28Z</dcterms:modified>
</cp:coreProperties>
</file>