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2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6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6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1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4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0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9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6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94F2-E9AD-4177-B573-FFB23A1F8ED9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9B64-5DFE-49D4-BD34-FFA153BA7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21723"/>
              </p:ext>
            </p:extLst>
          </p:nvPr>
        </p:nvGraphicFramePr>
        <p:xfrm>
          <a:off x="25400" y="31799"/>
          <a:ext cx="9118600" cy="67815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Web_UC008_#1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홈 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에서 로그인 버튼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41497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일정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버튼을 클릭하면 오늘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날짜의 최신 일기가 기본으로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제공된다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1880" y="19693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13261"/>
              </p:ext>
            </p:extLst>
          </p:nvPr>
        </p:nvGraphicFramePr>
        <p:xfrm>
          <a:off x="25400" y="44624"/>
          <a:ext cx="9118600" cy="6768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413"/>
                <a:gridCol w="2019413"/>
                <a:gridCol w="2344193"/>
                <a:gridCol w="478269"/>
                <a:gridCol w="2257312"/>
              </a:tblGrid>
              <a:tr h="449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Web_UC008_#2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 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16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Web_UC008_#1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일정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60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 종류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이번달</a:t>
                      </a:r>
                      <a:r>
                        <a:rPr lang="ko-KR" altLang="en-US" sz="1200" kern="100" dirty="0" smtClean="0">
                          <a:effectLst/>
                        </a:rPr>
                        <a:t> 달력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왼쪽 버튼과 오른쪽 버튼을 이용하여 표시할 달력을 변경할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개인 일정 추가하기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개인일정 추가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67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일정 버튼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가족일정 화면으로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C:\Users\user\Desktop\화면설계 이미지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856"/>
            <a:ext cx="6372200" cy="43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69804" y="28156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8144" y="367944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2349" y="2777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7337" y="277792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82953"/>
              </p:ext>
            </p:extLst>
          </p:nvPr>
        </p:nvGraphicFramePr>
        <p:xfrm>
          <a:off x="75305" y="44624"/>
          <a:ext cx="9118600" cy="684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161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Web_UC008_#3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개인일정추가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Web_UC008_#2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추가 버튼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5105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일정의 제목을 입력한다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 포함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글자까지 입력 가능하다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51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일정의 장소를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공백 포함 </a:t>
                      </a:r>
                      <a:r>
                        <a:rPr lang="en-US" altLang="ko-KR" sz="1200" kern="100" dirty="0" smtClean="0">
                          <a:effectLst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</a:rPr>
                        <a:t>글자까지 입력 가능하다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52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일정의 날짜와 시간을 입력한다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종료일자는 시작일자 이전으로 입력될 수 없고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시작일자는 종료일자 이후로 입력될 수 없다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일자를 선택하지 않을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경우 시작일자와 종료일자를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현재 시간을 기준으로 설정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r>
                        <a:rPr lang="en-US" altLang="ko-KR" sz="1200" kern="100" baseline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22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체크 시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일시에서 시간을 작성하지 않고 날짜만 입력하도록 화면이 바뀐다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시스템이 내부적으로 해당 날의 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00:01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시작일자로 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23:59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 종료일자로 저장한다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3" name="Picture 2" descr="C:\Users\user\Desktop\화면설계 이미지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1603446"/>
            <a:ext cx="6396013" cy="441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user\Desktop\화면설계 이미지\그림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4" t="59509" r="51370" b="14150"/>
          <a:stretch/>
        </p:blipFill>
        <p:spPr bwMode="auto">
          <a:xfrm>
            <a:off x="107504" y="764704"/>
            <a:ext cx="1930400" cy="1702139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user\Desktop\화면설계 이미지\그림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3" t="58989" r="43226" b="24806"/>
          <a:stretch/>
        </p:blipFill>
        <p:spPr bwMode="auto">
          <a:xfrm>
            <a:off x="2171769" y="838826"/>
            <a:ext cx="1588905" cy="1024373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59632" y="32849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9632" y="393553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361026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9" name="Picture 4" descr="C:\Users\user\Desktop\화면설계 이미지\그림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t="53357" r="25078" b="37062"/>
          <a:stretch/>
        </p:blipFill>
        <p:spPr bwMode="auto">
          <a:xfrm>
            <a:off x="2966220" y="2261336"/>
            <a:ext cx="3336771" cy="44627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760031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9632" y="43117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66300" y="46369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60031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672" y="51673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97420" y="596368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05532" y="596368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15" idx="2"/>
            <a:endCxn id="17" idx="3"/>
          </p:cNvCxnSpPr>
          <p:nvPr/>
        </p:nvCxnSpPr>
        <p:spPr>
          <a:xfrm flipH="1">
            <a:off x="1619672" y="1863199"/>
            <a:ext cx="1346550" cy="2234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14" idx="2"/>
          </p:cNvCxnSpPr>
          <p:nvPr/>
        </p:nvCxnSpPr>
        <p:spPr>
          <a:xfrm>
            <a:off x="1072704" y="2466843"/>
            <a:ext cx="186928" cy="1631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20" idx="0"/>
          </p:cNvCxnSpPr>
          <p:nvPr/>
        </p:nvCxnSpPr>
        <p:spPr>
          <a:xfrm>
            <a:off x="4634605" y="2707607"/>
            <a:ext cx="305446" cy="1441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15611"/>
              </p:ext>
            </p:extLst>
          </p:nvPr>
        </p:nvGraphicFramePr>
        <p:xfrm>
          <a:off x="25400" y="44624"/>
          <a:ext cx="9118600" cy="669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Web_UC008_#4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개인일정추가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Web_UC008_#2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추가 버튼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19271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/>
                        <a:t>5</a:t>
                      </a:r>
                      <a:endParaRPr lang="ko-KR" altLang="en-US" sz="115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일정의 반복에 대해 설정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일정의 반복을 설정할 경우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설정 값에 따라 시스템이 일정을 추가로 추가한다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반복은 매월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매주 선택이 가능하다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다만 시스템은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개월 범위 이내의 일정에 한해서만 일정을 반복한다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927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일정에 대한 알림을 설정 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일정시간 이전으로만 설정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시스템이 클라이언트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단에서 계산하여 저장한다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 시간은 일정의 일시에 설정해놓은 시간을 기준으로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분전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1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 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2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 전 의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가지가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547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 가족 설정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알림을 함께 받을 가족을 설정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 설정 시간에  선택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된 가족 구성원에게 동시에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 서비스가 제공된다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1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일정에 대한 간략한 메모를 작성한다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글자까지 입력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8" name="Picture 2" descr="C:\Users\user\Desktop\화면설계 이미지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1603446"/>
            <a:ext cx="6396013" cy="441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259632" y="32849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59632" y="393553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59632" y="361026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60031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59632" y="43117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66300" y="46369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60031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19672" y="51673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97420" y="596368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5532" y="596368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9" name="Picture 2" descr="C:\Users\user\Desktop\화면설계 이미지\그림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5" t="63226" r="49219" b="24725"/>
          <a:stretch/>
        </p:blipFill>
        <p:spPr bwMode="auto">
          <a:xfrm>
            <a:off x="107504" y="1412776"/>
            <a:ext cx="1686560" cy="761669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user\Desktop\화면설계 이미지\그림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8" t="69157" r="49148" b="15170"/>
          <a:stretch/>
        </p:blipFill>
        <p:spPr bwMode="auto">
          <a:xfrm>
            <a:off x="2366908" y="1166036"/>
            <a:ext cx="1700977" cy="99078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user\Desktop\화면설계 이미지\그림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9" t="63226" r="32533" b="19111"/>
          <a:stretch/>
        </p:blipFill>
        <p:spPr bwMode="auto">
          <a:xfrm>
            <a:off x="4923216" y="1447200"/>
            <a:ext cx="1341120" cy="1116568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연결선 41"/>
          <p:cNvCxnSpPr>
            <a:stCxn id="39" idx="2"/>
            <a:endCxn id="33" idx="1"/>
          </p:cNvCxnSpPr>
          <p:nvPr/>
        </p:nvCxnSpPr>
        <p:spPr>
          <a:xfrm>
            <a:off x="950784" y="2174445"/>
            <a:ext cx="308848" cy="2299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0" idx="2"/>
            <a:endCxn id="34" idx="3"/>
          </p:cNvCxnSpPr>
          <p:nvPr/>
        </p:nvCxnSpPr>
        <p:spPr>
          <a:xfrm flipH="1">
            <a:off x="1626340" y="2156818"/>
            <a:ext cx="1591057" cy="26428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1" idx="2"/>
            <a:endCxn id="35" idx="3"/>
          </p:cNvCxnSpPr>
          <p:nvPr/>
        </p:nvCxnSpPr>
        <p:spPr>
          <a:xfrm flipH="1">
            <a:off x="5120071" y="2563768"/>
            <a:ext cx="473705" cy="2179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7503" y="1669962"/>
            <a:ext cx="1695897" cy="498133"/>
          </a:xfrm>
          <a:prstGeom prst="rect">
            <a:avLst/>
          </a:prstGeom>
          <a:solidFill>
            <a:srgbClr val="DCF0FF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   매주</a:t>
            </a:r>
            <a:endParaRPr lang="en-US" altLang="ko-KR" sz="1200" dirty="0" smtClean="0">
              <a:solidFill>
                <a:srgbClr val="00B0F0"/>
              </a:solidFill>
            </a:endParaRPr>
          </a:p>
          <a:p>
            <a:r>
              <a:rPr lang="ko-KR" altLang="en-US" sz="1200" dirty="0" smtClean="0">
                <a:solidFill>
                  <a:srgbClr val="00B0F0"/>
                </a:solidFill>
              </a:rPr>
              <a:t>   매월</a:t>
            </a:r>
            <a:endParaRPr lang="en-US" altLang="ko-KR" sz="1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4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32495"/>
              </p:ext>
            </p:extLst>
          </p:nvPr>
        </p:nvGraphicFramePr>
        <p:xfrm>
          <a:off x="25400" y="44624"/>
          <a:ext cx="9118600" cy="6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Web_UC008_#5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개인일정추가 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Web_UC008_#3 </a:t>
                      </a:r>
                      <a:r>
                        <a:rPr lang="ko-KR" altLang="en-US" sz="1500" baseline="0" dirty="0" smtClean="0"/>
                        <a:t>오류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19271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등록한다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일정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1927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9-1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버튼 클릭에 따라 각각의 항목에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대해서 유효성을 검사한다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유효성 검사에 따라 입력이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잘못 될 경우 오류 메시지를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전달한다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927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일정추가가 취소 되고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1927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8" name="Picture 2" descr="C:\Users\user\Desktop\화면설계 이미지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1603446"/>
            <a:ext cx="6396013" cy="441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84" y="1369457"/>
            <a:ext cx="2650846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8" y="5553447"/>
            <a:ext cx="2619498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연결선 21"/>
          <p:cNvCxnSpPr>
            <a:stCxn id="20" idx="2"/>
            <a:endCxn id="45" idx="3"/>
          </p:cNvCxnSpPr>
          <p:nvPr/>
        </p:nvCxnSpPr>
        <p:spPr>
          <a:xfrm flipH="1">
            <a:off x="2685117" y="2503457"/>
            <a:ext cx="2029990" cy="30662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1" idx="1"/>
            <a:endCxn id="45" idx="3"/>
          </p:cNvCxnSpPr>
          <p:nvPr/>
        </p:nvCxnSpPr>
        <p:spPr>
          <a:xfrm flipH="1" flipV="1">
            <a:off x="2685117" y="5569674"/>
            <a:ext cx="720241" cy="550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0" y="1360073"/>
            <a:ext cx="2902846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연결선 24"/>
          <p:cNvCxnSpPr>
            <a:stCxn id="24" idx="2"/>
          </p:cNvCxnSpPr>
          <p:nvPr/>
        </p:nvCxnSpPr>
        <p:spPr>
          <a:xfrm>
            <a:off x="1544413" y="2494073"/>
            <a:ext cx="960684" cy="2912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" y="5761722"/>
            <a:ext cx="2195923" cy="950631"/>
          </a:xfrm>
          <a:prstGeom prst="rect">
            <a:avLst/>
          </a:prstGeom>
        </p:spPr>
      </p:pic>
      <p:cxnSp>
        <p:nvCxnSpPr>
          <p:cNvPr id="27" name="직선 연결선 26"/>
          <p:cNvCxnSpPr>
            <a:stCxn id="26" idx="3"/>
          </p:cNvCxnSpPr>
          <p:nvPr/>
        </p:nvCxnSpPr>
        <p:spPr>
          <a:xfrm flipV="1">
            <a:off x="2288913" y="5761722"/>
            <a:ext cx="216184" cy="4753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325077" y="5407036"/>
            <a:ext cx="360040" cy="3252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57778" y="5407036"/>
            <a:ext cx="360040" cy="3252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4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48513"/>
              </p:ext>
            </p:extLst>
          </p:nvPr>
        </p:nvGraphicFramePr>
        <p:xfrm>
          <a:off x="25400" y="44624"/>
          <a:ext cx="9118600" cy="6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Web_UC008_#6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개인일정추가 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Web_UC008_#3 </a:t>
                      </a:r>
                      <a:r>
                        <a:rPr lang="ko-KR" altLang="en-US" sz="1500" baseline="0" dirty="0" smtClean="0"/>
                        <a:t>오류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19271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등록한다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일정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1927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9-1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버튼 클릭에 따라 각각의 항목에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대해서 유효성을 검사한다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유효성 검사에 따라 입력이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잘못 될 경우 오류 메시지를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전달한다</a:t>
                      </a:r>
                      <a:endParaRPr lang="ko-KR" altLang="en-US" sz="11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927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일정추가가 취소 되고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일정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1927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8" name="Picture 2" descr="C:\Users\user\Desktop\화면설계 이미지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1603446"/>
            <a:ext cx="6396013" cy="441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03" y="1446463"/>
            <a:ext cx="2783897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68" y="5698183"/>
            <a:ext cx="3033692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9" y="1446463"/>
            <a:ext cx="2898000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 flipH="1">
            <a:off x="2627784" y="2585647"/>
            <a:ext cx="2352467" cy="2787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2"/>
            <a:endCxn id="11" idx="0"/>
          </p:cNvCxnSpPr>
          <p:nvPr/>
        </p:nvCxnSpPr>
        <p:spPr>
          <a:xfrm>
            <a:off x="1603079" y="2580463"/>
            <a:ext cx="844685" cy="27924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0"/>
            <a:endCxn id="11" idx="3"/>
          </p:cNvCxnSpPr>
          <p:nvPr/>
        </p:nvCxnSpPr>
        <p:spPr>
          <a:xfrm flipH="1" flipV="1">
            <a:off x="2627784" y="5535545"/>
            <a:ext cx="2230130" cy="162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67744" y="537290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1068" y="537290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60187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Web_UC008_#7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일정 추가된 개인일정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개인일정추가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에서 개인일정 추가 후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531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추가된 일정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추가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일정의 날짜에 일정의 제목이 표시된다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web_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개인일정편집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0153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8" name="Picture 2" descr="C:\Users\user\Desktop\화면설계 이미지\그림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628800"/>
            <a:ext cx="6329210" cy="436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274640" y="41833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3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568</Words>
  <Application>Microsoft Office PowerPoint</Application>
  <PresentationFormat>화면 슬라이드 쇼(4:3)</PresentationFormat>
  <Paragraphs>160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12</cp:revision>
  <dcterms:created xsi:type="dcterms:W3CDTF">2015-07-20T08:39:05Z</dcterms:created>
  <dcterms:modified xsi:type="dcterms:W3CDTF">2015-07-20T11:31:08Z</dcterms:modified>
</cp:coreProperties>
</file>