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25" r:id="rId5"/>
    <p:sldId id="324" r:id="rId6"/>
    <p:sldId id="333" r:id="rId7"/>
    <p:sldId id="334" r:id="rId8"/>
    <p:sldId id="33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0" autoAdjust="0"/>
    <p:restoredTop sz="96831" autoAdjust="0"/>
  </p:normalViewPr>
  <p:slideViewPr>
    <p:cSldViewPr>
      <p:cViewPr varScale="1">
        <p:scale>
          <a:sx n="80" d="100"/>
          <a:sy n="80" d="100"/>
        </p:scale>
        <p:origin x="-10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07934"/>
              </p:ext>
            </p:extLst>
          </p:nvPr>
        </p:nvGraphicFramePr>
        <p:xfrm>
          <a:off x="25400" y="44625"/>
          <a:ext cx="9118600" cy="6417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Web_UC021</a:t>
                      </a:r>
                      <a:r>
                        <a:rPr lang="en-US" altLang="ko-KR" sz="1500" kern="100" dirty="0" smtClean="0">
                          <a:effectLst/>
                        </a:rPr>
                        <a:t>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Web_UC021_#</a:t>
                      </a:r>
                      <a:r>
                        <a:rPr lang="en-US" altLang="ko-KR" sz="1500" dirty="0" smtClean="0"/>
                        <a:t>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en-US" altLang="ko-KR" sz="1050" kern="100" dirty="0" smtClean="0">
                          <a:effectLst/>
                        </a:rPr>
                        <a:t>Web_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en-US" altLang="ko-KR" sz="1050" kern="100" dirty="0" smtClean="0">
                          <a:effectLst/>
                        </a:rPr>
                        <a:t>_#1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42969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</a:t>
                      </a:r>
                      <a:r>
                        <a:rPr lang="en-US" altLang="ko-KR" sz="1600" kern="100" dirty="0" smtClean="0">
                          <a:effectLst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</a:t>
                      </a:r>
                      <a:r>
                        <a:rPr lang="en-US" altLang="ko-KR" sz="1600" kern="100" dirty="0" smtClean="0">
                          <a:effectLst/>
                        </a:rPr>
                        <a:t>1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28772"/>
              </p:ext>
            </p:extLst>
          </p:nvPr>
        </p:nvGraphicFramePr>
        <p:xfrm>
          <a:off x="25400" y="44624"/>
          <a:ext cx="9118600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</a:t>
                      </a:r>
                      <a:r>
                        <a:rPr lang="en-US" altLang="ko-KR" sz="1600" kern="100" dirty="0" smtClean="0">
                          <a:effectLst/>
                        </a:rPr>
                        <a:t>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</a:t>
                      </a:r>
                      <a:r>
                        <a:rPr lang="en-US" altLang="ko-KR" sz="1600" kern="100" dirty="0" smtClean="0">
                          <a:effectLst/>
                        </a:rPr>
                        <a:t>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956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생기는 영역이다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가져와서 출력한다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75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</a:rPr>
                        <a:t> 단 사람의 프로필 사진이다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홈 보기로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17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단 사람의 이름 또는 별명이다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작성자가 쓴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내용을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21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사람에게만 보이는 삭제 버튼이다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 시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삭제로 변경된다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유효성 검사한다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서버로 전송한다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삭제한다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907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시간이다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년월일과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 까지 나온다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ChealYeon\Desktop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6" y="1498636"/>
            <a:ext cx="6261740" cy="4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970090" y="43614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130" y="43614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74599" y="447187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25008" y="447187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4736" y="4361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96797" y="43614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57988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312"/>
                <a:gridCol w="2301034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댓글</a:t>
                      </a:r>
                      <a:r>
                        <a:rPr lang="ko-KR" altLang="en-US" sz="1500" baseline="0" dirty="0" smtClean="0"/>
                        <a:t> 삭제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삭제 확인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</a:rPr>
                        <a:t> 정보를 서버로 전달한다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해당 이야기가 삭제된다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삭제 취소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</a:rPr>
                        <a:t> 삭제를 취소한다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 시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 글자로 변경된다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200" kern="100" dirty="0" smtClean="0">
                          <a:effectLst/>
                        </a:rPr>
                        <a:t>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44352" y="44722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4" t="45777" r="15754" b="33044"/>
          <a:stretch/>
        </p:blipFill>
        <p:spPr>
          <a:xfrm>
            <a:off x="3660442" y="2540975"/>
            <a:ext cx="2340696" cy="8484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99992" y="44722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27984" y="3356992"/>
            <a:ext cx="72008" cy="875047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003839" y="31327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ealYeon\Desktop\그림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258862"/>
            <a:ext cx="6261740" cy="4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21064"/>
              </p:ext>
            </p:extLst>
          </p:nvPr>
        </p:nvGraphicFramePr>
        <p:xfrm>
          <a:off x="25400" y="44624"/>
          <a:ext cx="9118600" cy="5976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304"/>
                <a:gridCol w="2373042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가족일기장에 </a:t>
                      </a:r>
                      <a:r>
                        <a:rPr lang="ko-KR" altLang="en-US" sz="1500" dirty="0" err="1" smtClean="0"/>
                        <a:t>댓글추가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0610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삭제 된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것을 확인 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31640" y="439986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24540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App_UC021_#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healYeon\Desktop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05" y="1742139"/>
            <a:ext cx="2398305" cy="15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ealYeon\Desktop\그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1" y="908720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10961"/>
              </p:ext>
            </p:extLst>
          </p:nvPr>
        </p:nvGraphicFramePr>
        <p:xfrm>
          <a:off x="191387" y="273280"/>
          <a:ext cx="8772726" cy="6540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203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App_UC021_#</a:t>
                      </a:r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App_UC021_#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066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작성한 사람에게만 보이는 삭제 버튼이다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 삭제로 변경된다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터치 시 삭제 확인 다이얼로그 창을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3050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예 터치 시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 전달하여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삭제한다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8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아니오 터치 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</a:rPr>
                        <a:t> 삭제를 취소한다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</a:rPr>
                        <a:t>가족 이야기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1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확인 터치 시 가족 이야기 보다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843808" y="492755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29249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0505" y="29249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5123" name="Picture 3" descr="C:\Users\ChealYeon\Desktop\그림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19" y="4312839"/>
            <a:ext cx="2459373" cy="1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127557" y="53732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 flipV="1">
            <a:off x="3107050" y="2721696"/>
            <a:ext cx="744870" cy="232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</p:cNvCxnSpPr>
          <p:nvPr/>
        </p:nvCxnSpPr>
        <p:spPr>
          <a:xfrm flipV="1">
            <a:off x="3107050" y="4780939"/>
            <a:ext cx="711291" cy="267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81250"/>
              </p:ext>
            </p:extLst>
          </p:nvPr>
        </p:nvGraphicFramePr>
        <p:xfrm>
          <a:off x="191387" y="273280"/>
          <a:ext cx="8772726" cy="6540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203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App_UC021_#</a:t>
                      </a:r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App_UC021_#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001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삭제 되는 것을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3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23728" y="504958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54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675</Words>
  <Application>Microsoft Office PowerPoint</Application>
  <PresentationFormat>화면 슬라이드 쇼(4:3)</PresentationFormat>
  <Paragraphs>178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131</cp:revision>
  <dcterms:created xsi:type="dcterms:W3CDTF">2015-07-17T06:39:48Z</dcterms:created>
  <dcterms:modified xsi:type="dcterms:W3CDTF">2015-07-20T15:47:37Z</dcterms:modified>
</cp:coreProperties>
</file>