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327" r:id="rId3"/>
    <p:sldId id="328" r:id="rId4"/>
    <p:sldId id="329" r:id="rId5"/>
    <p:sldId id="324" r:id="rId6"/>
    <p:sldId id="332" r:id="rId7"/>
    <p:sldId id="330" r:id="rId8"/>
    <p:sldId id="33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0" autoAdjust="0"/>
    <p:restoredTop sz="96831" autoAdjust="0"/>
  </p:normalViewPr>
  <p:slideViewPr>
    <p:cSldViewPr>
      <p:cViewPr varScale="1">
        <p:scale>
          <a:sx n="80" d="100"/>
          <a:sy n="80" d="100"/>
        </p:scale>
        <p:origin x="-102" y="-7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9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3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2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7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2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1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2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9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2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" y="1666880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961448"/>
              </p:ext>
            </p:extLst>
          </p:nvPr>
        </p:nvGraphicFramePr>
        <p:xfrm>
          <a:off x="25400" y="44625"/>
          <a:ext cx="9118600" cy="64176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258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Web_UC020</a:t>
                      </a:r>
                      <a:r>
                        <a:rPr lang="en-US" altLang="ko-KR" sz="1500" kern="100" dirty="0" smtClean="0">
                          <a:effectLst/>
                        </a:rPr>
                        <a:t>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홈보기</a:t>
                      </a:r>
                      <a:r>
                        <a:rPr lang="ko-KR" altLang="en-US" sz="1500" dirty="0" smtClean="0"/>
                        <a:t>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28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Web_UC020_#1 </a:t>
                      </a:r>
                      <a:r>
                        <a:rPr lang="ko-KR" altLang="en-US" sz="1500" dirty="0" smtClean="0"/>
                        <a:t>화면에서 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3564">
                <a:tc rowSpan="9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 메뉴</a:t>
                      </a:r>
                      <a:r>
                        <a:rPr lang="ko-KR" altLang="en-US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목록</a:t>
                      </a:r>
                      <a:r>
                        <a:rPr lang="en-US" altLang="ko-KR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사용자가 이용할 수 있는 </a:t>
                      </a:r>
                      <a:r>
                        <a:rPr lang="ko-KR" altLang="en-US" sz="105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메인메뉴들을</a:t>
                      </a:r>
                      <a:r>
                        <a:rPr lang="ko-KR" altLang="en-US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표시해준다</a:t>
                      </a:r>
                      <a:r>
                        <a:rPr lang="en-US" altLang="ko-KR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05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724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이웃 홈 보기 버튼</a:t>
                      </a:r>
                      <a:r>
                        <a:rPr lang="en-US" altLang="ko-KR" sz="105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마우스를 위로 올리면 상세내용이 표시되고 클릭 시</a:t>
                      </a:r>
                      <a:r>
                        <a:rPr lang="en-US" altLang="ko-KR" sz="1050" kern="100" dirty="0" smtClean="0">
                          <a:effectLst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</a:rPr>
                        <a:t>서버에서 이웃 홈에 대한 정보를 받아오고 </a:t>
                      </a:r>
                      <a:r>
                        <a:rPr lang="en-US" altLang="ko-KR" sz="1050" kern="100" dirty="0" smtClean="0">
                          <a:effectLst/>
                        </a:rPr>
                        <a:t>Web_</a:t>
                      </a:r>
                      <a:r>
                        <a:rPr lang="ko-KR" altLang="en-US" sz="1050" kern="100" dirty="0" err="1" smtClean="0">
                          <a:effectLst/>
                        </a:rPr>
                        <a:t>이웃홈보기</a:t>
                      </a:r>
                      <a:r>
                        <a:rPr lang="en-US" altLang="ko-KR" sz="1050" kern="100" dirty="0" smtClean="0">
                          <a:effectLst/>
                        </a:rPr>
                        <a:t>_#1 </a:t>
                      </a:r>
                      <a:r>
                        <a:rPr lang="ko-KR" altLang="en-US" sz="1050" kern="100" dirty="0" smtClean="0">
                          <a:effectLst/>
                        </a:rPr>
                        <a:t>화면으로 이동하여 이웃 홈에 대한 정보를 볼 수 있다</a:t>
                      </a:r>
                      <a:r>
                        <a:rPr lang="en-US" altLang="ko-KR" sz="105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5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사용자의 가족 홈의 이름을 표시해준다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329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 중 매니저의 권한을 가지고 있는 사용자의 프로필에 표시된다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724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5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</a:t>
                      </a:r>
                      <a:r>
                        <a:rPr lang="ko-KR" altLang="en-US" sz="10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프로필 정보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구성원의 프로필 사진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색상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등이 표시된다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서버에서 선택한 가족 구성원의 정보를 받아오고 개인프로필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5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6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프로필 사진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구성원이 설정해 놓은 프로필 사진이 보여진다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23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7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이름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383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8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나머지 </a:t>
                      </a:r>
                      <a:r>
                        <a:rPr lang="ko-KR" altLang="en-US" sz="10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정보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 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383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9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일기장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일기장 버튼을 누르면 개인일기장 화면으로 이동한다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234684" y="2780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30204" y="337561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9636" y="383541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2936" y="351013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2780" y="40770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8024" y="35101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14736" y="2276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321297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04656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19636" y="195159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46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6345088" cy="6055867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875199"/>
              </p:ext>
            </p:extLst>
          </p:nvPr>
        </p:nvGraphicFramePr>
        <p:xfrm>
          <a:off x="25400" y="44624"/>
          <a:ext cx="9118600" cy="6701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Web_UC020</a:t>
                      </a:r>
                      <a:r>
                        <a:rPr lang="en-US" altLang="ko-KR" sz="1600" kern="100" dirty="0" smtClean="0">
                          <a:effectLst/>
                        </a:rPr>
                        <a:t>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개인일기를 보다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600" dirty="0" smtClean="0"/>
                        <a:t>Web_UC020</a:t>
                      </a:r>
                      <a:r>
                        <a:rPr lang="en-US" altLang="ko-KR" sz="1600" kern="100" dirty="0" smtClean="0">
                          <a:effectLst/>
                        </a:rPr>
                        <a:t>_#1</a:t>
                      </a:r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dirty="0" smtClean="0"/>
                        <a:t>에서 일기장을 선택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6126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1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오버 시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아이콘 대신 한글로 버튼 이름이 표시된다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개인일기삭제 화면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 이동한다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61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2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 오버 시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아이콘 대신 한글로 버튼 이름이 표시된다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spc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개인일기수정화면</a:t>
                      </a:r>
                      <a:r>
                        <a:rPr lang="en-US" altLang="ko-KR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 이동한다</a:t>
                      </a:r>
                      <a:r>
                        <a:rPr lang="en-US" altLang="ko-KR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61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3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 오버 시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아이콘 대신 한글로 버튼 이름이 표시된다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개인일기작성화면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 이동한다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61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4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en-US" altLang="ko-KR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가족일기장 화면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 이동한다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2061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5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&amp;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드래그 시 서버로부터 받아온 </a:t>
                      </a:r>
                      <a:r>
                        <a:rPr lang="ko-KR" altLang="en-US" sz="1200" kern="100" spc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일기 목록을 전부 볼 수 있다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851920" y="198884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61848" y="65583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36096" y="65583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96136" y="65583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6" y="24515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6345088" cy="6055867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15512"/>
              </p:ext>
            </p:extLst>
          </p:nvPr>
        </p:nvGraphicFramePr>
        <p:xfrm>
          <a:off x="25400" y="44624"/>
          <a:ext cx="9118600" cy="68874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10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Web_UC020</a:t>
                      </a:r>
                      <a:r>
                        <a:rPr lang="en-US" altLang="ko-KR" sz="1600" kern="100" dirty="0" smtClean="0">
                          <a:effectLst/>
                        </a:rPr>
                        <a:t>_#3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가족일기를 보다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75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600" dirty="0" smtClean="0"/>
                        <a:t>Web_UC020</a:t>
                      </a:r>
                      <a:r>
                        <a:rPr lang="en-US" altLang="ko-KR" sz="1600" kern="100" dirty="0" smtClean="0">
                          <a:effectLst/>
                        </a:rPr>
                        <a:t>_#2</a:t>
                      </a:r>
                      <a:r>
                        <a:rPr lang="ko-KR" altLang="en-US" sz="1500" dirty="0" smtClean="0"/>
                        <a:t>에서 일기장 메뉴의 가족 일기장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74217">
                <a:tc rowSpan="9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일기 작성 버튼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가족일기장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작성화면으로 이동한다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이미 작성했다면 수정하기로 이동한다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가족일기장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수정화면으로 이동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15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851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</a:rPr>
                        <a:t>수정하기 버튼 클릭 시</a:t>
                      </a:r>
                      <a:r>
                        <a:rPr lang="en-US" altLang="ko-KR" sz="1150" kern="100" dirty="0" smtClean="0">
                          <a:effectLst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</a:rPr>
                        <a:t>서버에서 개인 파트 일기 정보를 받아와 가족일기장</a:t>
                      </a:r>
                      <a:r>
                        <a:rPr lang="en-US" altLang="ko-KR" sz="1150" kern="100" dirty="0" smtClean="0">
                          <a:effectLst/>
                        </a:rPr>
                        <a:t> </a:t>
                      </a:r>
                      <a:r>
                        <a:rPr lang="ko-KR" altLang="en-US" sz="1150" kern="100" dirty="0" err="1" smtClean="0">
                          <a:effectLst/>
                        </a:rPr>
                        <a:t>수정화면으</a:t>
                      </a:r>
                      <a:r>
                        <a:rPr lang="en-US" altLang="ko-KR" sz="1150" kern="100" dirty="0" smtClean="0">
                          <a:effectLst/>
                        </a:rPr>
                        <a:t> </a:t>
                      </a:r>
                      <a:r>
                        <a:rPr lang="ko-KR" altLang="en-US" sz="1150" kern="100" dirty="0" smtClean="0">
                          <a:effectLst/>
                        </a:rPr>
                        <a:t>로 이동한다</a:t>
                      </a:r>
                      <a:r>
                        <a:rPr lang="en-US" altLang="ko-KR" sz="1150" kern="100" dirty="0" smtClean="0">
                          <a:effectLst/>
                        </a:rPr>
                        <a:t>.</a:t>
                      </a:r>
                      <a:r>
                        <a:rPr lang="ko-KR" altLang="en-US" sz="1150" kern="100" dirty="0" smtClean="0">
                          <a:effectLst/>
                        </a:rPr>
                        <a:t>본인이 작성한 글에서만 가능하다</a:t>
                      </a:r>
                      <a:r>
                        <a:rPr lang="en-US" altLang="ko-KR" sz="115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3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삭제하기 버튼 클릭 시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가족일기장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삭제화면으로 이동한다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본인이 작성한 글에서만 가능하다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710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글을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작성한 가족 구성원의 프로필 사진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색상과 내용으로 보여진다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40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댓글을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작성하는 사람의 프로필 사진이다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43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일기에 </a:t>
                      </a: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댓글을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작성할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수 있는 공간이다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43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</a:t>
                      </a: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댓글에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이모티콘을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추가한다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710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유효성 검사 한다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입력한 </a:t>
                      </a: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댓글과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사용자 정보를 서버로 전송하여 추가한다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828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9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일기장이 작성된 날짜를 서버로부터 받아온다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일기장 상세 정보를 서버로부터 받아와서 화면에 출력한다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76056" y="231163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65287" y="461837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129" y="2780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32228" y="213285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404" y="5955992"/>
            <a:ext cx="4869432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716016" y="229549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25327" y="579441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2268" y="582303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10562" y="58266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49924" y="58266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06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ealYeon\Desktop\그림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0" y="1412776"/>
            <a:ext cx="6261740" cy="454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357204"/>
              </p:ext>
            </p:extLst>
          </p:nvPr>
        </p:nvGraphicFramePr>
        <p:xfrm>
          <a:off x="25400" y="44624"/>
          <a:ext cx="9118600" cy="6786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10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Web_UC020</a:t>
                      </a:r>
                      <a:r>
                        <a:rPr lang="en-US" altLang="ko-KR" sz="1500" kern="100" dirty="0" smtClean="0">
                          <a:effectLst/>
                        </a:rPr>
                        <a:t>_#4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가족일기장에 </a:t>
                      </a:r>
                      <a:r>
                        <a:rPr lang="ko-KR" altLang="en-US" sz="1500" dirty="0" err="1" smtClean="0"/>
                        <a:t>댓글삭제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75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Web_UC020</a:t>
                      </a:r>
                      <a:r>
                        <a:rPr lang="en-US" altLang="ko-KR" sz="1500" kern="100" dirty="0" smtClean="0">
                          <a:effectLst/>
                        </a:rPr>
                        <a:t>_#2</a:t>
                      </a:r>
                      <a:r>
                        <a:rPr lang="ko-KR" altLang="en-US" sz="1500" dirty="0" smtClean="0"/>
                        <a:t>에서 일기장 메뉴의 가족 일기장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48911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전송 버튼</a:t>
                      </a:r>
                      <a:endParaRPr lang="en-US" altLang="ko-KR" sz="115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 유효성 검사 한다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입력한 </a:t>
                      </a:r>
                      <a:r>
                        <a:rPr lang="ko-KR" altLang="en-US" sz="115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댓글과</a:t>
                      </a: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사용자 정보를 서버로 전송하여 </a:t>
                      </a:r>
                      <a:r>
                        <a:rPr lang="ko-KR" altLang="en-US" sz="115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댓글을</a:t>
                      </a: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추가한다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15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115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0489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err="1" smtClean="0">
                          <a:effectLst/>
                        </a:rPr>
                        <a:t>댓글을</a:t>
                      </a:r>
                      <a:r>
                        <a:rPr lang="ko-KR" altLang="en-US" sz="1150" kern="100" dirty="0" smtClean="0">
                          <a:effectLst/>
                        </a:rPr>
                        <a:t> </a:t>
                      </a:r>
                      <a:r>
                        <a:rPr lang="en-US" altLang="ko-KR" sz="1150" kern="100" dirty="0" smtClean="0">
                          <a:effectLst/>
                        </a:rPr>
                        <a:t>50</a:t>
                      </a:r>
                      <a:r>
                        <a:rPr lang="ko-KR" altLang="en-US" sz="1150" kern="100" dirty="0" smtClean="0">
                          <a:effectLst/>
                        </a:rPr>
                        <a:t>자</a:t>
                      </a:r>
                      <a:r>
                        <a:rPr lang="ko-KR" altLang="en-US" sz="1150" kern="100" baseline="0" dirty="0" smtClean="0">
                          <a:effectLst/>
                        </a:rPr>
                        <a:t>를 초과 했을 때 </a:t>
                      </a:r>
                      <a:endParaRPr lang="en-US" altLang="ko-KR" sz="1150" kern="100" baseline="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baseline="0" dirty="0" smtClean="0">
                          <a:effectLst/>
                        </a:rPr>
                        <a:t>제공되는 창이다</a:t>
                      </a:r>
                      <a:r>
                        <a:rPr lang="en-US" altLang="ko-KR" sz="1150" kern="100" baseline="0" dirty="0" smtClean="0">
                          <a:effectLst/>
                        </a:rPr>
                        <a:t>.</a:t>
                      </a:r>
                      <a:endParaRPr lang="en-US" altLang="ko-KR" sz="1150" kern="100" dirty="0" smtClean="0">
                        <a:effectLst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489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댓글을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아무것도 입력 안 했을 때 제공 되는 창이다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527162" y="422108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68144" y="515719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23728" y="422108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88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6345088" cy="5983859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792330"/>
              </p:ext>
            </p:extLst>
          </p:nvPr>
        </p:nvGraphicFramePr>
        <p:xfrm>
          <a:off x="25400" y="44624"/>
          <a:ext cx="9118600" cy="6768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2304"/>
                <a:gridCol w="2373042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Web_UC020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가족일기장에 </a:t>
                      </a:r>
                      <a:r>
                        <a:rPr lang="ko-KR" altLang="en-US" sz="1500" dirty="0" err="1" smtClean="0"/>
                        <a:t>댓글추가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Web_UC020_#1</a:t>
                      </a:r>
                      <a:r>
                        <a:rPr lang="ko-KR" altLang="en-US" sz="1500" dirty="0" smtClean="0"/>
                        <a:t>에서 </a:t>
                      </a:r>
                      <a:r>
                        <a:rPr lang="ko-KR" altLang="en-US" sz="1500" dirty="0" err="1" smtClean="0"/>
                        <a:t>댓글</a:t>
                      </a:r>
                      <a:r>
                        <a:rPr lang="ko-KR" altLang="en-US" sz="1500" dirty="0" smtClean="0"/>
                        <a:t> 전송을 선택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17145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일기장에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댓글이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있을 경우 생기는 영역이다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일기장에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댓글이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있을 경우 서버로부터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댓글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정보를 가져와서 출력한다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1714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댓글을</a:t>
                      </a:r>
                      <a:r>
                        <a:rPr lang="ko-KR" altLang="en-US" sz="1200" kern="100" dirty="0" smtClean="0">
                          <a:effectLst/>
                        </a:rPr>
                        <a:t> 단 사람의 프로필 사진이다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홈 보기로 이동한다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1714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댓글을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단 사람의 이름 또는 별명이다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512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작성자가 쓴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댓글의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내용을 확인 할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70090" y="450911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30130" y="450911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14736" y="450911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96797" y="450911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7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574495"/>
              </p:ext>
            </p:extLst>
          </p:nvPr>
        </p:nvGraphicFramePr>
        <p:xfrm>
          <a:off x="166003" y="116632"/>
          <a:ext cx="8726479" cy="64816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App_UC020_#</a:t>
                      </a:r>
                      <a:r>
                        <a:rPr lang="en-US" altLang="ko-KR" sz="1500" kern="100" dirty="0" smtClean="0">
                          <a:effectLst/>
                        </a:rPr>
                        <a:t>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홈 보기</a:t>
                      </a:r>
                      <a:endParaRPr lang="ko-KR" altLang="en-US" sz="18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  App_UC002_#1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버튼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장재영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28135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200" kern="100" dirty="0" smtClean="0">
                          <a:effectLst/>
                        </a:rPr>
                        <a:t> 버튼을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가족프로필 정보를 읽어온다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가족 프로필을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 프로필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사랑의 우체통 버튼을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클릭하면 우체통 화면으로 이동하여 우체통을 확인 할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하면 콕콕 화면이 제공된다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클릭하면 가족이야기를 볼 수 있는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avaPro\Desktop\UI자료\Description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767134"/>
            <a:ext cx="2925853" cy="59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397299" y="135653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09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984512"/>
              </p:ext>
            </p:extLst>
          </p:nvPr>
        </p:nvGraphicFramePr>
        <p:xfrm>
          <a:off x="191387" y="273280"/>
          <a:ext cx="8772726" cy="6324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821"/>
                <a:gridCol w="1932574"/>
                <a:gridCol w="2243387"/>
                <a:gridCol w="457702"/>
                <a:gridCol w="2160242"/>
              </a:tblGrid>
              <a:tr h="2034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App_UC020_#2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가족 이야기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 </a:t>
                      </a:r>
                      <a:r>
                        <a:rPr lang="en-US" altLang="ko-KR" sz="1500" kern="100" dirty="0" smtClean="0">
                          <a:effectLst/>
                        </a:rPr>
                        <a:t>App_UC020_#1</a:t>
                      </a:r>
                      <a:r>
                        <a:rPr lang="ko-KR" altLang="en-US" sz="1500" kern="1200" baseline="0" dirty="0" smtClean="0">
                          <a:effectLst/>
                        </a:rPr>
                        <a:t>에서 가족이야기 터치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4664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err="1" smtClean="0"/>
                        <a:t>댓글</a:t>
                      </a:r>
                      <a:r>
                        <a:rPr lang="ko-KR" altLang="en-US" sz="1200" baseline="0" dirty="0" smtClean="0"/>
                        <a:t> 터치 시 유효성 검사한다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게시물 정보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작성된 </a:t>
                      </a:r>
                      <a:r>
                        <a:rPr lang="ko-KR" altLang="en-US" sz="1200" baseline="0" dirty="0" err="1" smtClean="0"/>
                        <a:t>댓글</a:t>
                      </a:r>
                      <a:r>
                        <a:rPr lang="ko-KR" altLang="en-US" sz="1200" baseline="0" dirty="0" smtClean="0"/>
                        <a:t> 정보를 서버로 전송하여 추가한다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8946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댓글을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아무것도 입력 안 했을 때 제공 되는 다이얼로그이다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946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댓글을</a:t>
                      </a:r>
                      <a:r>
                        <a:rPr lang="ko-KR" altLang="en-US" sz="1200" kern="100" dirty="0" smtClean="0">
                          <a:effectLst/>
                        </a:rPr>
                        <a:t> </a:t>
                      </a:r>
                      <a:r>
                        <a:rPr lang="en-US" altLang="ko-KR" sz="1200" kern="100" dirty="0" smtClean="0">
                          <a:effectLst/>
                        </a:rPr>
                        <a:t>50</a:t>
                      </a:r>
                      <a:r>
                        <a:rPr lang="ko-KR" altLang="en-US" sz="1200" kern="100" dirty="0" smtClean="0">
                          <a:effectLst/>
                        </a:rPr>
                        <a:t>자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를 초과 했을 때 </a:t>
                      </a:r>
                      <a:endParaRPr lang="en-US" altLang="ko-KR" sz="1200" kern="100" baseline="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</a:rPr>
                        <a:t>제공되는 다이얼로그이다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.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27" name="Picture 3" descr="C:\Users\ChealYeon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88" y="994291"/>
            <a:ext cx="2967468" cy="545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721035" y="5289333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1028" name="Picture 4" descr="C:\Users\ChealYeon\Desktop\그림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916832"/>
            <a:ext cx="22002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healYeon\Desktop\그림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511" y="4005063"/>
            <a:ext cx="2455863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>
            <a:endCxn id="1028" idx="1"/>
          </p:cNvCxnSpPr>
          <p:nvPr/>
        </p:nvCxnSpPr>
        <p:spPr>
          <a:xfrm flipV="1">
            <a:off x="2981696" y="2721695"/>
            <a:ext cx="870224" cy="2567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3"/>
          </p:cNvCxnSpPr>
          <p:nvPr/>
        </p:nvCxnSpPr>
        <p:spPr>
          <a:xfrm flipV="1">
            <a:off x="2984277" y="4780938"/>
            <a:ext cx="834064" cy="628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139952" y="306896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 smtClean="0"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39952" y="516874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 smtClean="0"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75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198920"/>
              </p:ext>
            </p:extLst>
          </p:nvPr>
        </p:nvGraphicFramePr>
        <p:xfrm>
          <a:off x="223325" y="0"/>
          <a:ext cx="8772726" cy="6813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821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App_UC020_#2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가족 이야기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 </a:t>
                      </a:r>
                      <a:r>
                        <a:rPr lang="en-US" altLang="ko-KR" sz="1500" kern="100" dirty="0" smtClean="0">
                          <a:effectLst/>
                        </a:rPr>
                        <a:t>App_UC020_#1</a:t>
                      </a:r>
                      <a:r>
                        <a:rPr lang="ko-KR" altLang="en-US" sz="1500" kern="1200" baseline="0" dirty="0" smtClean="0">
                          <a:effectLst/>
                        </a:rPr>
                        <a:t>에서 가족이야기 터치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72384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댓글이</a:t>
                      </a:r>
                      <a:r>
                        <a:rPr lang="ko-KR" altLang="en-US" sz="1200" dirty="0" smtClean="0"/>
                        <a:t> 추가 되는 것을 확인 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074" name="Picture 2" descr="C:\Users\ChealYeon\Desktop\그림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778267"/>
            <a:ext cx="2967468" cy="545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148518" y="4771988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06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733</Words>
  <Application>Microsoft Office PowerPoint</Application>
  <PresentationFormat>화면 슬라이드 쇼(4:3)</PresentationFormat>
  <Paragraphs>190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ChealYeon</cp:lastModifiedBy>
  <cp:revision>130</cp:revision>
  <dcterms:created xsi:type="dcterms:W3CDTF">2015-07-17T06:39:48Z</dcterms:created>
  <dcterms:modified xsi:type="dcterms:W3CDTF">2015-07-20T15:32:04Z</dcterms:modified>
</cp:coreProperties>
</file>