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9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9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8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0E14-8FF3-48BF-8763-FAB897F36F13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5F0C-3DF1-4FBD-9FF1-8892E3041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2688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로그인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sz="1800" kern="100" dirty="0" smtClean="0">
                          <a:effectLst/>
                        </a:rPr>
                        <a:t>초기 화면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아이디를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비밀번호를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로그인 버튼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클릭시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입력된 아이디와 비밀번호가 서버로 전송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된다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회원가입 버튼을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하면 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회원가입을 할 수 있는 화면으로 </a:t>
                      </a:r>
                      <a:r>
                        <a:rPr lang="ko-KR" altLang="en-US" sz="1500" kern="100" dirty="0" smtClean="0">
                          <a:effectLst/>
                        </a:rPr>
                        <a:t>이동한다</a:t>
                      </a:r>
                      <a:endParaRPr lang="en-US" altLang="ko-KR" sz="15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0" y="908720"/>
            <a:ext cx="2890848" cy="58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86074"/>
              </p:ext>
            </p:extLst>
          </p:nvPr>
        </p:nvGraphicFramePr>
        <p:xfrm>
          <a:off x="166003" y="116632"/>
          <a:ext cx="8726479" cy="6710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App_UC002_#2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로그인 </a:t>
                      </a:r>
                      <a:r>
                        <a:rPr lang="ko-KR" altLang="en-US" sz="1800" dirty="0" smtClean="0"/>
                        <a:t>화면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sz="1800" kern="100" dirty="0" smtClean="0">
                          <a:effectLst/>
                        </a:rPr>
                        <a:t>초기 화면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아이디를 입력하지 않았을 경우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입력하지 않았다는 오류메시지를 전달한다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아이디의 길이가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자를 초과하였을 경우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입력허용범위를 초과했다는 </a:t>
                      </a: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오류메시지를 전달한다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아이디가 없을 경우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해원이 없다는 오류 메시지를 전달한다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b="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비밀번호를 입력하지 않았을 경우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입력하지 않았다는 오류메시지를 전달한다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비밀번호의 길이가 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자를 초과하였을 경우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입력허용범위를 초과했다는 오류메시지를 전달한다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비밀번호가 틀릴 경우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비밀번호가 틀렸다는 오류메시지를 전달하고 오류횟수를 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 </a:t>
                      </a: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늘린다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오류 횟수가 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회를 초과했을 경우</a:t>
                      </a: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실패 회수가 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회를 초과했다는 오류메시지를 전달하고 </a:t>
                      </a:r>
                      <a:r>
                        <a:rPr lang="ko-KR" altLang="en-US" sz="1200" b="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취소한다</a:t>
                      </a:r>
                      <a:r>
                        <a:rPr lang="en-US" altLang="ko-KR" sz="12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b="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0" y="908720"/>
            <a:ext cx="2890848" cy="58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3747863" y="1628800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아이디를 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92652" y="2708920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비밀번호를 입력하지 않았습니다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79912" y="4320372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비밀번호가 틀렸습니다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85418" y="4869160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오류 횟수가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회를 초과했습니다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종료합니다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47863" y="2204864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아이디의 길이가 너무 깁니다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11616" y="3207223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비밀번호의 길이가 너무 깁니다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47863" y="3824527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입력한 아이디에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해당하는 회원이 없습니다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74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35825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App_UC002_#3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로그인하다 결과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</a:t>
                      </a:r>
                      <a:r>
                        <a:rPr lang="en-US" altLang="ko-KR" sz="1800" kern="100" dirty="0" smtClean="0">
                          <a:effectLst/>
                        </a:rPr>
                        <a:t>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 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전체 메뉴를 서버로부터 받아와 보여주고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보기 화면이 나타난다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40697" y="217190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862952" y="143301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39532"/>
              </p:ext>
            </p:extLst>
          </p:nvPr>
        </p:nvGraphicFramePr>
        <p:xfrm>
          <a:off x="862952" y="144101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893190" y="225993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4488" y="224938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75986" y="2475040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93190" y="284869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44488" y="283814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75986" y="3063805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93190" y="343746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244488" y="342691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75986" y="3652570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93190" y="402622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244488" y="401567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75986" y="4241335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893190" y="461499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44488" y="460444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75986" y="4830100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99" y="563256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866715" y="562071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682932" y="12703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304</Words>
  <Application>Microsoft Office PowerPoint</Application>
  <PresentationFormat>화면 슬라이드 쇼(4:3)</PresentationFormat>
  <Paragraphs>115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8</cp:revision>
  <dcterms:created xsi:type="dcterms:W3CDTF">2015-07-23T13:34:01Z</dcterms:created>
  <dcterms:modified xsi:type="dcterms:W3CDTF">2015-07-23T13:50:37Z</dcterms:modified>
</cp:coreProperties>
</file>