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9" r:id="rId5"/>
    <p:sldId id="258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3067-AE6F-4D87-B44B-0FAEC159312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9B0-A659-46B3-A735-C7B2D25E2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2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3067-AE6F-4D87-B44B-0FAEC159312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9B0-A659-46B3-A735-C7B2D25E2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3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3067-AE6F-4D87-B44B-0FAEC159312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9B0-A659-46B3-A735-C7B2D25E2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4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3067-AE6F-4D87-B44B-0FAEC159312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9B0-A659-46B3-A735-C7B2D25E2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9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3067-AE6F-4D87-B44B-0FAEC159312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9B0-A659-46B3-A735-C7B2D25E2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2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3067-AE6F-4D87-B44B-0FAEC159312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9B0-A659-46B3-A735-C7B2D25E2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3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3067-AE6F-4D87-B44B-0FAEC159312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9B0-A659-46B3-A735-C7B2D25E2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8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3067-AE6F-4D87-B44B-0FAEC159312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9B0-A659-46B3-A735-C7B2D25E2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3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3067-AE6F-4D87-B44B-0FAEC159312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9B0-A659-46B3-A735-C7B2D25E2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1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3067-AE6F-4D87-B44B-0FAEC159312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9B0-A659-46B3-A735-C7B2D25E2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3067-AE6F-4D87-B44B-0FAEC159312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B9B0-A659-46B3-A735-C7B2D25E2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13067-AE6F-4D87-B44B-0FAEC1593121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1B9B0-A659-46B3-A735-C7B2D25E2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7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1" y="1556792"/>
            <a:ext cx="6314459" cy="423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33829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Web_UC002_#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시작화면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시작화면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531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시작 버튼</a:t>
                      </a:r>
                      <a:r>
                        <a:rPr lang="en-US" altLang="ko-KR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로그인과 회원가입 선택 화면으로 </a:t>
                      </a: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이동하여</a:t>
                      </a:r>
                      <a:r>
                        <a:rPr lang="en-US" altLang="ko-KR" sz="16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로그인이나</a:t>
                      </a:r>
                      <a:r>
                        <a:rPr lang="ko-KR" altLang="en-US" sz="16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회원가입을 </a:t>
                      </a:r>
                      <a:r>
                        <a:rPr lang="ko-KR" altLang="en-US" sz="16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할 수 있다</a:t>
                      </a:r>
                      <a:r>
                        <a:rPr lang="en-US" altLang="ko-KR" sz="16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6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0153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058754" y="292494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3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" y="1556792"/>
            <a:ext cx="6321501" cy="424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15300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Web_UC002_#2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선택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Web_UC002_#1</a:t>
                      </a:r>
                      <a:r>
                        <a:rPr lang="ko-KR" altLang="en-US" sz="15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50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시작버튼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531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</a:t>
                      </a:r>
                      <a:r>
                        <a:rPr lang="en-US" altLang="ko-KR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 </a:t>
                      </a:r>
                      <a:r>
                        <a:rPr lang="ko-KR" altLang="en-US" sz="16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로그인을</a:t>
                      </a:r>
                      <a:r>
                        <a:rPr lang="ko-KR" altLang="en-US" sz="16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할 수 있는</a:t>
                      </a:r>
                      <a:r>
                        <a:rPr lang="en-US" altLang="ko-KR" sz="16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6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6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6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30153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</a:rPr>
                        <a:t>회원가입 버튼</a:t>
                      </a:r>
                      <a:r>
                        <a:rPr lang="en-US" altLang="ko-KR" sz="16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600" kern="100" dirty="0" smtClean="0">
                          <a:effectLst/>
                        </a:rPr>
                        <a:t>, </a:t>
                      </a:r>
                      <a:r>
                        <a:rPr lang="ko-KR" altLang="en-US" sz="1600" kern="100" dirty="0" smtClean="0">
                          <a:effectLst/>
                        </a:rPr>
                        <a:t>회원가입을 할 수 있는 화면으로 </a:t>
                      </a:r>
                      <a:r>
                        <a:rPr lang="ko-KR" altLang="en-US" sz="1600" kern="100" dirty="0" smtClean="0">
                          <a:effectLst/>
                        </a:rPr>
                        <a:t>이동한다</a:t>
                      </a:r>
                      <a:r>
                        <a:rPr lang="en-US" altLang="ko-KR" sz="16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 smtClean="0">
                          <a:effectLst/>
                        </a:rPr>
                        <a:t>.</a:t>
                      </a:r>
                      <a:endParaRPr lang="en-US" altLang="ko-KR" sz="16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574776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51143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1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" y="1556792"/>
            <a:ext cx="6321501" cy="424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62257"/>
              </p:ext>
            </p:extLst>
          </p:nvPr>
        </p:nvGraphicFramePr>
        <p:xfrm>
          <a:off x="73404" y="44624"/>
          <a:ext cx="9118600" cy="6048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043450"/>
                <a:gridCol w="562492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시작화면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에서 로그인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866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아이디</a:t>
                      </a:r>
                      <a:r>
                        <a:rPr lang="en-US" altLang="ko-KR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할 아이디를 입력한다</a:t>
                      </a:r>
                      <a:r>
                        <a:rPr lang="en-US" altLang="ko-KR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971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</a:rPr>
                        <a:t>비밀번호</a:t>
                      </a:r>
                      <a:endParaRPr lang="en-US" altLang="ko-KR" sz="13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</a:rPr>
                        <a:t>로그인 할 아이디의 비밀번호를 입력한다</a:t>
                      </a:r>
                      <a:r>
                        <a:rPr lang="en-US" altLang="ko-KR" sz="13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1552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로그인 버튼</a:t>
                      </a:r>
                      <a:r>
                        <a:rPr lang="en-US" altLang="ko-KR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입력한 로그인 정보를 서버로 전송하고</a:t>
                      </a:r>
                      <a:r>
                        <a:rPr lang="en-US" altLang="ko-KR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로그인 정보를 확인한다</a:t>
                      </a:r>
                      <a:r>
                        <a:rPr lang="en-US" altLang="ko-KR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로그인 성공 시</a:t>
                      </a:r>
                      <a:r>
                        <a:rPr lang="en-US" altLang="ko-KR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가족 구성원에 대한 정보를 받아오고 </a:t>
                      </a: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메인 화면으로 </a:t>
                      </a:r>
                      <a:r>
                        <a:rPr lang="ko-KR" altLang="en-US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이동한다</a:t>
                      </a:r>
                      <a:r>
                        <a:rPr lang="en-US" altLang="ko-KR" sz="13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en-US" altLang="ko-KR" sz="13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09864" y="3140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1720" y="335699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51720" y="36822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" y="1556792"/>
            <a:ext cx="6321501" cy="424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20070"/>
              </p:ext>
            </p:extLst>
          </p:nvPr>
        </p:nvGraphicFramePr>
        <p:xfrm>
          <a:off x="35496" y="44624"/>
          <a:ext cx="9118600" cy="5739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043450"/>
                <a:gridCol w="562492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</a:t>
                      </a:r>
                      <a:r>
                        <a:rPr lang="ko-KR" altLang="en-US" sz="1500" dirty="0" smtClean="0"/>
                        <a:t>오류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시작화면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에서 로그인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4866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smtClean="0"/>
                        <a:t>1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3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아이디가 입력되지 않은 </a:t>
                      </a:r>
                      <a:endParaRPr lang="en-US" altLang="ko-KR" sz="1300" b="1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경우</a:t>
                      </a:r>
                      <a:r>
                        <a:rPr lang="en-US" altLang="ko-KR" sz="13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아이디를 입력하라는</a:t>
                      </a:r>
                      <a:r>
                        <a:rPr lang="ko-KR" altLang="en-US" sz="13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경고 메시지가 나타난다</a:t>
                      </a:r>
                      <a:r>
                        <a:rPr lang="en-US" altLang="ko-KR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en-US" altLang="ko-KR" sz="13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3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등록되지 않은 아이디를 </a:t>
                      </a:r>
                      <a:endParaRPr lang="en-US" altLang="ko-KR" sz="1300" b="1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입력했을 경우</a:t>
                      </a:r>
                      <a:r>
                        <a:rPr lang="en-US" altLang="ko-KR" sz="13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등록된 아이디가 없다는 오류 메시지가 나타난다</a:t>
                      </a:r>
                      <a:r>
                        <a:rPr lang="en-US" altLang="ko-KR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3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endParaRPr lang="en-US" altLang="ko-KR" sz="13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398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6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비밀번호가 입력되지 않은 경우</a:t>
                      </a:r>
                      <a:r>
                        <a:rPr lang="en-US" altLang="ko-KR" sz="16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비밀번호를 입력하라는 경고 메시지가 나타난다</a:t>
                      </a:r>
                      <a:r>
                        <a:rPr lang="en-US" altLang="ko-KR" sz="16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300" kern="100" dirty="0" smtClean="0">
                        <a:effectLst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09864" y="3140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1720" y="335699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51720" y="36822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23528" y="2000296"/>
            <a:ext cx="2553722" cy="912308"/>
            <a:chOff x="1792928" y="59277"/>
            <a:chExt cx="3789888" cy="1628800"/>
          </a:xfrm>
        </p:grpSpPr>
        <p:sp>
          <p:nvSpPr>
            <p:cNvPr id="35" name="직사각형 34"/>
            <p:cNvSpPr/>
            <p:nvPr/>
          </p:nvSpPr>
          <p:spPr>
            <a:xfrm>
              <a:off x="1792928" y="59277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4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spc="-300" dirty="0" smtClean="0">
                  <a:solidFill>
                    <a:schemeClr val="tx1"/>
                  </a:solidFill>
                </a:rPr>
                <a:t>등록된 아이디가 없습니다</a:t>
              </a:r>
              <a:endParaRPr lang="ko-KR" altLang="en-US" sz="14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2183176" y="4653136"/>
            <a:ext cx="1943890" cy="763522"/>
            <a:chOff x="2463853" y="59277"/>
            <a:chExt cx="3118962" cy="1628800"/>
          </a:xfrm>
        </p:grpSpPr>
        <p:sp>
          <p:nvSpPr>
            <p:cNvPr id="42" name="직사각형 41"/>
            <p:cNvSpPr/>
            <p:nvPr/>
          </p:nvSpPr>
          <p:spPr>
            <a:xfrm>
              <a:off x="2463853" y="59277"/>
              <a:ext cx="3118962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4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spc="-300" dirty="0" smtClean="0">
                  <a:solidFill>
                    <a:schemeClr val="tx1"/>
                  </a:solidFill>
                </a:rPr>
                <a:t>비밀번호가 틀립니다</a:t>
              </a:r>
              <a:r>
                <a:rPr lang="en-US" altLang="ko-KR" sz="1400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3825883" y="1134564"/>
              <a:ext cx="391170" cy="391170"/>
              <a:chOff x="8845417" y="5903245"/>
              <a:chExt cx="504056" cy="504056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8845417" y="5903245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2885" y="5964774"/>
                <a:ext cx="381001" cy="381002"/>
              </a:xfrm>
              <a:prstGeom prst="rect">
                <a:avLst/>
              </a:prstGeom>
            </p:spPr>
          </p:pic>
        </p:grp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854" y="310219"/>
              <a:ext cx="380999" cy="381000"/>
            </a:xfrm>
            <a:prstGeom prst="rect">
              <a:avLst/>
            </a:prstGeom>
          </p:spPr>
        </p:pic>
      </p:grpSp>
      <p:cxnSp>
        <p:nvCxnSpPr>
          <p:cNvPr id="5" name="직선 화살표 연결선 4"/>
          <p:cNvCxnSpPr/>
          <p:nvPr/>
        </p:nvCxnSpPr>
        <p:spPr>
          <a:xfrm flipH="1" flipV="1">
            <a:off x="1907705" y="2776159"/>
            <a:ext cx="1722660" cy="743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50698" y="4653137"/>
            <a:ext cx="1929014" cy="763522"/>
            <a:chOff x="1792928" y="59277"/>
            <a:chExt cx="3953333" cy="1628800"/>
          </a:xfrm>
        </p:grpSpPr>
        <p:sp>
          <p:nvSpPr>
            <p:cNvPr id="62" name="직사각형 61"/>
            <p:cNvSpPr/>
            <p:nvPr/>
          </p:nvSpPr>
          <p:spPr>
            <a:xfrm>
              <a:off x="1792928" y="59277"/>
              <a:ext cx="3953333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400" spc="-300" dirty="0" smtClean="0">
                  <a:solidFill>
                    <a:schemeClr val="tx1"/>
                  </a:solidFill>
                </a:rPr>
                <a:t>비밀번호를 </a:t>
              </a:r>
              <a:endParaRPr lang="en-US" altLang="ko-KR" sz="14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spc="-300" dirty="0" err="1" smtClean="0">
                  <a:solidFill>
                    <a:schemeClr val="tx1"/>
                  </a:solidFill>
                </a:rPr>
                <a:t>입력해야합니다</a:t>
              </a:r>
              <a:endParaRPr lang="ko-KR" altLang="en-US" sz="14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  <p:cxnSp>
        <p:nvCxnSpPr>
          <p:cNvPr id="67" name="직선 화살표 연결선 66"/>
          <p:cNvCxnSpPr/>
          <p:nvPr/>
        </p:nvCxnSpPr>
        <p:spPr>
          <a:xfrm flipH="1">
            <a:off x="1403648" y="3933056"/>
            <a:ext cx="2226717" cy="967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3211450" y="3933056"/>
            <a:ext cx="712478" cy="1176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" y="1556792"/>
            <a:ext cx="6321501" cy="424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12906"/>
              </p:ext>
            </p:extLst>
          </p:nvPr>
        </p:nvGraphicFramePr>
        <p:xfrm>
          <a:off x="35496" y="66239"/>
          <a:ext cx="9118600" cy="6394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</a:t>
                      </a:r>
                      <a:r>
                        <a:rPr lang="ko-KR" altLang="en-US" sz="1500" dirty="0" smtClean="0"/>
                        <a:t>오류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시작화면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에서 로그인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60541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50" dirty="0"/>
                    </a:p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아이디가 </a:t>
                      </a: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5</a:t>
                      </a:r>
                      <a:r>
                        <a:rPr lang="ko-KR" altLang="en-US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자 미만이거나 </a:t>
                      </a: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20</a:t>
                      </a:r>
                      <a:r>
                        <a:rPr lang="ko-KR" altLang="en-US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자를 초과해 입력되었을 경우</a:t>
                      </a: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아이디 입력 범위를 초과했다는 오류 메시지가 나타난다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100" b="1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843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비밀번호가 틀렸을 경우</a:t>
                      </a: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등록된 아이디가 없다는 오류 메시지가 나타난다</a:t>
                      </a:r>
                      <a:r>
                        <a:rPr lang="en-US" altLang="ko-KR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endParaRPr lang="en-US" altLang="ko-KR" sz="14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비밀번호 오류 횟수가 </a:t>
                      </a: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5</a:t>
                      </a:r>
                      <a:r>
                        <a:rPr lang="ko-KR" altLang="en-US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회를 초과했을 경우</a:t>
                      </a: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오류 회수 초과를 알리며 로그인 종료 알림 메시지가 나타난다</a:t>
                      </a:r>
                      <a:endParaRPr lang="en-US" altLang="ko-KR" sz="1400" b="1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[</a:t>
                      </a:r>
                      <a:r>
                        <a:rPr lang="ko-KR" altLang="en-US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비밀번호가 </a:t>
                      </a: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6</a:t>
                      </a:r>
                      <a:r>
                        <a:rPr lang="ko-KR" altLang="en-US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자 미만이거나 </a:t>
                      </a: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16</a:t>
                      </a:r>
                      <a:r>
                        <a:rPr lang="ko-KR" altLang="en-US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자를 초과해 입력되었을 경우</a:t>
                      </a:r>
                      <a:r>
                        <a:rPr lang="en-US" altLang="ko-KR" sz="1400" b="1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비밀번호 입력 범위를 초과했다는 오류 메시지가 나타난다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309864" y="3140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1720" y="335699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51720" y="368226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3611292" y="2598210"/>
            <a:ext cx="1968820" cy="1079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3211450" y="3861048"/>
            <a:ext cx="2278434" cy="1176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954879" y="1855124"/>
            <a:ext cx="2553722" cy="912308"/>
            <a:chOff x="1792928" y="59277"/>
            <a:chExt cx="3789888" cy="1628800"/>
          </a:xfrm>
        </p:grpSpPr>
        <p:sp>
          <p:nvSpPr>
            <p:cNvPr id="68" name="직사각형 67"/>
            <p:cNvSpPr/>
            <p:nvPr/>
          </p:nvSpPr>
          <p:spPr>
            <a:xfrm>
              <a:off x="1792928" y="59277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4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spc="-300" dirty="0" smtClean="0">
                  <a:solidFill>
                    <a:schemeClr val="tx1"/>
                  </a:solidFill>
                </a:rPr>
                <a:t>아이디 입력범위를 초과했습니다</a:t>
              </a:r>
              <a:r>
                <a:rPr lang="en-US" altLang="ko-KR" sz="1400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7" y="90033"/>
              <a:ext cx="380999" cy="381000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2061322" y="4807210"/>
            <a:ext cx="2553722" cy="912308"/>
            <a:chOff x="1792928" y="59277"/>
            <a:chExt cx="3789888" cy="1628800"/>
          </a:xfrm>
        </p:grpSpPr>
        <p:sp>
          <p:nvSpPr>
            <p:cNvPr id="76" name="직사각형 75"/>
            <p:cNvSpPr/>
            <p:nvPr/>
          </p:nvSpPr>
          <p:spPr>
            <a:xfrm>
              <a:off x="1792928" y="59277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4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spc="-300" dirty="0" err="1" smtClean="0">
                  <a:solidFill>
                    <a:schemeClr val="tx1"/>
                  </a:solidFill>
                </a:rPr>
                <a:t>바말번호</a:t>
              </a:r>
              <a:r>
                <a:rPr lang="ko-KR" altLang="en-US" sz="1400" spc="-300" dirty="0" smtClean="0">
                  <a:solidFill>
                    <a:schemeClr val="tx1"/>
                  </a:solidFill>
                </a:rPr>
                <a:t> 입력범위를 초과했습니다</a:t>
              </a:r>
              <a:r>
                <a:rPr lang="en-US" altLang="ko-KR" sz="1400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119719"/>
              <a:ext cx="380999" cy="381000"/>
            </a:xfrm>
            <a:prstGeom prst="rect">
              <a:avLst/>
            </a:prstGeom>
          </p:spPr>
        </p:pic>
      </p:grpSp>
      <p:grpSp>
        <p:nvGrpSpPr>
          <p:cNvPr id="81" name="그룹 80"/>
          <p:cNvGrpSpPr/>
          <p:nvPr/>
        </p:nvGrpSpPr>
        <p:grpSpPr>
          <a:xfrm>
            <a:off x="4330201" y="4653136"/>
            <a:ext cx="2041999" cy="763522"/>
            <a:chOff x="1792928" y="59277"/>
            <a:chExt cx="3789888" cy="1628800"/>
          </a:xfrm>
        </p:grpSpPr>
        <p:sp>
          <p:nvSpPr>
            <p:cNvPr id="82" name="직사각형 81"/>
            <p:cNvSpPr/>
            <p:nvPr/>
          </p:nvSpPr>
          <p:spPr>
            <a:xfrm>
              <a:off x="1792928" y="59277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000" spc="-300" dirty="0" smtClean="0">
                  <a:solidFill>
                    <a:schemeClr val="tx1"/>
                  </a:solidFill>
                </a:rPr>
                <a:t>비밀번호 오류 횟수가 </a:t>
              </a:r>
              <a:r>
                <a:rPr lang="en-US" altLang="ko-KR" sz="1000" spc="-300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z="1000" spc="-300" dirty="0" smtClean="0">
                  <a:solidFill>
                    <a:schemeClr val="tx1"/>
                  </a:solidFill>
                </a:rPr>
                <a:t>회 를 </a:t>
              </a:r>
              <a:endParaRPr lang="en-US" altLang="ko-KR" sz="10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spc="-300" dirty="0" smtClean="0">
                  <a:solidFill>
                    <a:schemeClr val="tx1"/>
                  </a:solidFill>
                </a:rPr>
                <a:t>초과했습니다</a:t>
              </a:r>
              <a:r>
                <a:rPr lang="en-US" altLang="ko-KR" sz="1000" spc="-300" dirty="0" smtClean="0">
                  <a:solidFill>
                    <a:schemeClr val="tx1"/>
                  </a:solidFill>
                </a:rPr>
                <a:t>. </a:t>
              </a:r>
            </a:p>
            <a:p>
              <a:pPr algn="ctr"/>
              <a:r>
                <a:rPr lang="ko-KR" altLang="en-US" sz="1000" spc="-300" dirty="0" err="1" smtClean="0">
                  <a:solidFill>
                    <a:schemeClr val="tx1"/>
                  </a:solidFill>
                </a:rPr>
                <a:t>로그인을</a:t>
              </a:r>
              <a:r>
                <a:rPr lang="ko-KR" altLang="en-US" sz="1000" spc="-300" dirty="0" smtClean="0">
                  <a:solidFill>
                    <a:schemeClr val="tx1"/>
                  </a:solidFill>
                </a:rPr>
                <a:t> 종료합니다</a:t>
              </a:r>
              <a:r>
                <a:rPr lang="en-US" altLang="ko-KR" sz="1000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z="10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3471236" y="1243040"/>
              <a:ext cx="391170" cy="391170"/>
              <a:chOff x="8388424" y="6043014"/>
              <a:chExt cx="504056" cy="504055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8388424" y="6043014"/>
                <a:ext cx="504056" cy="50405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6104541"/>
                <a:ext cx="381000" cy="380999"/>
              </a:xfrm>
              <a:prstGeom prst="rect">
                <a:avLst/>
              </a:prstGeom>
            </p:spPr>
          </p:pic>
        </p:grp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  <p:cxnSp>
        <p:nvCxnSpPr>
          <p:cNvPr id="87" name="직선 화살표 연결선 86"/>
          <p:cNvCxnSpPr/>
          <p:nvPr/>
        </p:nvCxnSpPr>
        <p:spPr>
          <a:xfrm flipH="1" flipV="1">
            <a:off x="3611292" y="2598210"/>
            <a:ext cx="1968820" cy="1079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3211449" y="2003910"/>
            <a:ext cx="2553722" cy="912308"/>
            <a:chOff x="1792928" y="59277"/>
            <a:chExt cx="3789888" cy="1628800"/>
          </a:xfrm>
        </p:grpSpPr>
        <p:sp>
          <p:nvSpPr>
            <p:cNvPr id="89" name="직사각형 88"/>
            <p:cNvSpPr/>
            <p:nvPr/>
          </p:nvSpPr>
          <p:spPr>
            <a:xfrm>
              <a:off x="1792928" y="59277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400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spc="-300" dirty="0" smtClean="0">
                  <a:solidFill>
                    <a:schemeClr val="tx1"/>
                  </a:solidFill>
                </a:rPr>
                <a:t>아이디를 입력하십시오</a:t>
              </a:r>
              <a:endParaRPr lang="ko-KR" altLang="en-US" sz="1400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  <p:cxnSp>
        <p:nvCxnSpPr>
          <p:cNvPr id="94" name="직선 화살표 연결선 93"/>
          <p:cNvCxnSpPr/>
          <p:nvPr/>
        </p:nvCxnSpPr>
        <p:spPr>
          <a:xfrm flipH="1">
            <a:off x="4576848" y="3844907"/>
            <a:ext cx="1003264" cy="1162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 flipV="1">
            <a:off x="2411760" y="2684627"/>
            <a:ext cx="3320752" cy="114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27944"/>
              </p:ext>
            </p:extLst>
          </p:nvPr>
        </p:nvGraphicFramePr>
        <p:xfrm>
          <a:off x="25400" y="44625"/>
          <a:ext cx="9118600" cy="593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홈보기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결과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로그인</a:t>
                      </a:r>
                      <a:r>
                        <a:rPr lang="en-US" altLang="ko-KR" sz="1500" dirty="0" smtClean="0"/>
                        <a:t>_#1 </a:t>
                      </a:r>
                      <a:r>
                        <a:rPr lang="ko-KR" altLang="en-US" sz="1500" dirty="0" smtClean="0"/>
                        <a:t>화면에서 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9246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성공 시 볼 수 있는 메인 화면이다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baseline="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메인메뉴들과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사용자의 가족 홈 이름이 나타난다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로그인한 사용자가 설정해 놓은 프로필 사진이 나타난다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en-US" altLang="ko-KR" sz="1200" kern="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282800" y="134160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6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425</Words>
  <Application>Microsoft Office PowerPoint</Application>
  <PresentationFormat>화면 슬라이드 쇼(4:3)</PresentationFormat>
  <Paragraphs>112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백태영</dc:creator>
  <cp:lastModifiedBy>백태영</cp:lastModifiedBy>
  <cp:revision>8</cp:revision>
  <dcterms:created xsi:type="dcterms:W3CDTF">2015-07-24T10:26:00Z</dcterms:created>
  <dcterms:modified xsi:type="dcterms:W3CDTF">2015-07-24T10:46:52Z</dcterms:modified>
</cp:coreProperties>
</file>