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4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0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7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EFBE-1873-44F6-9277-8C848D82471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40-3555-4877-9314-F30A4A3B9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4097"/>
              </p:ext>
            </p:extLst>
          </p:nvPr>
        </p:nvGraphicFramePr>
        <p:xfrm>
          <a:off x="166003" y="116632"/>
          <a:ext cx="8726479" cy="682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App_UC034_#1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</a:t>
                      </a:r>
                      <a:r>
                        <a:rPr lang="ko-KR" altLang="en-US" sz="18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800" kern="100" dirty="0" smtClean="0">
                          <a:effectLst/>
                        </a:rPr>
                        <a:t>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가족들의 개인프로필을 확인할 수 있는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우체통에 있는 편지 목록들을 서버로부터 받아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목록을 보여주는 우체통 관리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편지목록은 제목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발신자명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발송시간이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서비스 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44251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App_UC034_#2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우체통확인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App_UC033_#1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로그인 버튼 클릭 후 우체통 아이콘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체크박스 체크를 통하여 삭제할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편지를 선택할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편지 제목을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 편지의 편지상세정보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ko-KR" altLang="en-US" sz="1100" dirty="0" smtClean="0"/>
                        <a:t>제목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발송시간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내용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작성자</a:t>
                      </a:r>
                      <a:r>
                        <a:rPr lang="en-US" altLang="ko-KR" sz="1100" dirty="0" smtClean="0"/>
                        <a:t>]</a:t>
                      </a:r>
                      <a:r>
                        <a:rPr lang="ko-KR" altLang="en-US" sz="1100" dirty="0" smtClean="0"/>
                        <a:t>보기 화면을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버튼을 클릭하면 편지삭제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화면을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편지작성하기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편지작성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4578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6" y="764704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74792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1800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4792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33943" y="17894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87298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App_UC034_#3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App_UC034_#3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편지 클릭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편지 내용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제목과 내용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작성자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발송시간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을 서버로부터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받아와 화면에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삭제하기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</a:t>
                      </a:r>
                      <a:r>
                        <a:rPr lang="ko-KR" altLang="en-US" sz="1100" baseline="0" dirty="0" smtClean="0"/>
                        <a:t> 편지 정보를 서버로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전송하여 편지를 삭제한다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편지작성하기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편지를 새로 작성하는 </a:t>
                      </a:r>
                      <a:r>
                        <a:rPr lang="ko-KR" altLang="en-US" sz="1100" baseline="0" dirty="0" smtClean="0"/>
                        <a:t>화면이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6626" name="Picture 2" descr="C:\Users\JavaPro\Desktop\UI자료\Description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4668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789148" y="380286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4372" y="37934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205</Words>
  <Application>Microsoft Office PowerPoint</Application>
  <PresentationFormat>화면 슬라이드 쇼(4:3)</PresentationFormat>
  <Paragraphs>92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20</cp:revision>
  <dcterms:created xsi:type="dcterms:W3CDTF">2015-07-20T10:25:12Z</dcterms:created>
  <dcterms:modified xsi:type="dcterms:W3CDTF">2015-07-21T13:20:42Z</dcterms:modified>
</cp:coreProperties>
</file>