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9B30-751E-4F2B-81F3-ACC292BA2164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4FF1-EEFB-4A35-8F68-1B699A22E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8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9B30-751E-4F2B-81F3-ACC292BA2164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4FF1-EEFB-4A35-8F68-1B699A22E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23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9B30-751E-4F2B-81F3-ACC292BA2164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4FF1-EEFB-4A35-8F68-1B699A22E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51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9B30-751E-4F2B-81F3-ACC292BA2164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4FF1-EEFB-4A35-8F68-1B699A22E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67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9B30-751E-4F2B-81F3-ACC292BA2164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4FF1-EEFB-4A35-8F68-1B699A22E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17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9B30-751E-4F2B-81F3-ACC292BA2164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4FF1-EEFB-4A35-8F68-1B699A22E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09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9B30-751E-4F2B-81F3-ACC292BA2164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4FF1-EEFB-4A35-8F68-1B699A22E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811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9B30-751E-4F2B-81F3-ACC292BA2164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4FF1-EEFB-4A35-8F68-1B699A22E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5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9B30-751E-4F2B-81F3-ACC292BA2164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4FF1-EEFB-4A35-8F68-1B699A22E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11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9B30-751E-4F2B-81F3-ACC292BA2164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4FF1-EEFB-4A35-8F68-1B699A22E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6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9B30-751E-4F2B-81F3-ACC292BA2164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4FF1-EEFB-4A35-8F68-1B699A22E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99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59B30-751E-4F2B-81F3-ACC292BA2164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04FF1-EEFB-4A35-8F68-1B699A22E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17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995" y="1664774"/>
            <a:ext cx="6345088" cy="433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427777"/>
              </p:ext>
            </p:extLst>
          </p:nvPr>
        </p:nvGraphicFramePr>
        <p:xfrm>
          <a:off x="-3473" y="142240"/>
          <a:ext cx="9080788" cy="64337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9861"/>
                <a:gridCol w="2127673"/>
                <a:gridCol w="2127673"/>
                <a:gridCol w="478269"/>
                <a:gridCol w="2257312"/>
              </a:tblGrid>
              <a:tr h="2582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Web_UC034_#1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홈보기</a:t>
                      </a:r>
                      <a:r>
                        <a:rPr lang="ko-KR" altLang="en-US" sz="1500" dirty="0" smtClean="0"/>
                        <a:t> 화면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828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Web_UC002_#1 </a:t>
                      </a:r>
                      <a:r>
                        <a:rPr lang="ko-KR" altLang="en-US" sz="1500" dirty="0" smtClean="0"/>
                        <a:t>화면에서 로그인 성공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93564">
                <a:tc rowSpan="9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메인 메뉴</a:t>
                      </a:r>
                      <a:r>
                        <a:rPr lang="ko-KR" altLang="en-US" sz="10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목록</a:t>
                      </a:r>
                      <a:r>
                        <a:rPr lang="en-US" altLang="ko-KR" sz="10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사용자가 이용할 수 있는 </a:t>
                      </a:r>
                      <a:r>
                        <a:rPr lang="ko-KR" altLang="en-US" sz="1050" kern="100" baseline="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메인메뉴들을</a:t>
                      </a:r>
                      <a:r>
                        <a:rPr lang="ko-KR" altLang="en-US" sz="10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표시해준다</a:t>
                      </a:r>
                      <a:r>
                        <a:rPr lang="en-US" altLang="ko-KR" sz="10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05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7249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</a:rPr>
                        <a:t>이웃 홈 보기 버튼</a:t>
                      </a:r>
                      <a:r>
                        <a:rPr lang="en-US" altLang="ko-KR" sz="105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</a:rPr>
                        <a:t>마우스를 위로 올리면 상세내용이 표시되고 클릭 시</a:t>
                      </a:r>
                      <a:r>
                        <a:rPr lang="en-US" altLang="ko-KR" sz="1050" kern="100" dirty="0" smtClean="0">
                          <a:effectLst/>
                        </a:rPr>
                        <a:t>, </a:t>
                      </a:r>
                      <a:r>
                        <a:rPr lang="ko-KR" altLang="en-US" sz="1050" kern="100" dirty="0" smtClean="0">
                          <a:effectLst/>
                        </a:rPr>
                        <a:t>서버에서 이웃 홈에 대한 정보를 받아오고 이웃정보 보기</a:t>
                      </a:r>
                      <a:r>
                        <a:rPr lang="en-US" altLang="ko-KR" sz="1050" kern="100" dirty="0" smtClean="0">
                          <a:effectLst/>
                        </a:rPr>
                        <a:t> </a:t>
                      </a:r>
                      <a:r>
                        <a:rPr lang="ko-KR" altLang="en-US" sz="1050" kern="100" dirty="0" smtClean="0">
                          <a:effectLst/>
                        </a:rPr>
                        <a:t>화면으로 이동하여 이웃 홈에 대한 정보를 볼 수 있다</a:t>
                      </a:r>
                      <a:r>
                        <a:rPr lang="en-US" altLang="ko-KR" sz="105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356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사용자의 가족 홈의 이름을 표시해준다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329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 중 매니저의 권한을 가지고 있는 사용자의 프로필에 표시된다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7249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구성원의 </a:t>
                      </a:r>
                      <a:r>
                        <a:rPr lang="ko-KR" altLang="en-US" sz="10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프로필 정보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구성원의 프로필 사진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이름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별명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색상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생일 등이 표시된다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서버에서 선택한 가족 </a:t>
                      </a:r>
                      <a:r>
                        <a:rPr lang="ko-KR" altLang="en-US" sz="1050" kern="10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구성원의 정보를 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받아오고 개인프로필을 볼 수 있는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화면으로 이동한다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356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프로필 사진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구성원이 설정해 놓은 프로필 사진이 보여진다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523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구성원의 이름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892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구성원의 나머지 </a:t>
                      </a:r>
                      <a:r>
                        <a:rPr lang="ko-KR" altLang="en-US" sz="10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정보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별명 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생일 등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519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9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우체통 </a:t>
                      </a:r>
                      <a:r>
                        <a:rPr lang="ko-KR" altLang="en-US" sz="10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클릭시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우체통에 있는 편지 목록을 서버로부터 전달받고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우체통 관리화면으로 이동한다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148064" y="277625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70973" y="348238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93519" y="371797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81620" y="351013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51720" y="404284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66708" y="351013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93420" y="227687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1680" y="318486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592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" y="1405704"/>
            <a:ext cx="1114221" cy="4590373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6363816" y="3645024"/>
            <a:ext cx="440432" cy="115212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20975" y="288769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511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user\Desktop\화면설계 이미지\한별이\그림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1124744"/>
            <a:ext cx="6421583" cy="477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698620"/>
              </p:ext>
            </p:extLst>
          </p:nvPr>
        </p:nvGraphicFramePr>
        <p:xfrm>
          <a:off x="25400" y="44624"/>
          <a:ext cx="9118600" cy="6768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08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Web_UC034_#2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우체통 확인하는 화면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8403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baseline="0" dirty="0" smtClean="0"/>
                        <a:t>Web_UC034_#1 </a:t>
                      </a:r>
                      <a:r>
                        <a:rPr lang="ko-KR" altLang="en-US" sz="1500" baseline="0" dirty="0" smtClean="0"/>
                        <a:t>화면에서 우체통 메뉴 클릭</a:t>
                      </a:r>
                      <a:r>
                        <a:rPr lang="en-US" altLang="ko-KR" sz="1500" baseline="0" dirty="0" smtClean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26646">
                <a:tc rowSpan="3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사이드 메뉴 바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왼쪽 상단의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굴뚝모양을 누르면 활성화가 된다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접속한 사용자의 이름과 프로필 사진이 출력되며</a:t>
                      </a:r>
                      <a:endParaRPr lang="en-US" altLang="ko-KR" sz="1200" kern="100" baseline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사용자 본인과 관련된 메뉴들이 표시가 된다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664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편지</a:t>
                      </a:r>
                      <a:r>
                        <a:rPr lang="ko-KR" altLang="en-US" sz="1200" kern="100" baseline="0" dirty="0" smtClean="0">
                          <a:effectLst/>
                        </a:rPr>
                        <a:t> 목록</a:t>
                      </a:r>
                      <a:r>
                        <a:rPr lang="en-US" altLang="ko-KR" sz="1200" kern="100" baseline="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</a:rPr>
                        <a:t>사용자에게 온 편지 목록정보가 표시가 된다</a:t>
                      </a:r>
                      <a:r>
                        <a:rPr lang="en-US" altLang="ko-KR" sz="1200" kern="100" baseline="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</a:rPr>
                        <a:t>편지 제목과 </a:t>
                      </a:r>
                      <a:r>
                        <a:rPr lang="ko-KR" altLang="en-US" sz="1200" kern="100" baseline="0" dirty="0" err="1" smtClean="0">
                          <a:effectLst/>
                        </a:rPr>
                        <a:t>보낸사람</a:t>
                      </a:r>
                      <a:r>
                        <a:rPr lang="ko-KR" altLang="en-US" sz="1200" kern="100" baseline="0" dirty="0" smtClean="0">
                          <a:effectLst/>
                        </a:rPr>
                        <a:t> 그리고 날짜가 보여진다</a:t>
                      </a:r>
                      <a:r>
                        <a:rPr lang="en-US" altLang="ko-KR" sz="1200" kern="100" baseline="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</a:rPr>
                        <a:t>클릭 시</a:t>
                      </a:r>
                      <a:r>
                        <a:rPr lang="en-US" altLang="ko-KR" sz="1200" kern="100" baseline="0" dirty="0" smtClean="0">
                          <a:effectLst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</a:rPr>
                        <a:t>서버로부터 데이터를 받아서 편지의 상세 내용</a:t>
                      </a:r>
                      <a:r>
                        <a:rPr lang="en-US" altLang="ko-KR" sz="1200" kern="100" baseline="0" dirty="0" smtClean="0">
                          <a:effectLst/>
                        </a:rPr>
                        <a:t>[</a:t>
                      </a:r>
                      <a:r>
                        <a:rPr lang="ko-KR" altLang="en-US" sz="1200" kern="100" baseline="0" dirty="0" smtClean="0">
                          <a:effectLst/>
                        </a:rPr>
                        <a:t>제목</a:t>
                      </a:r>
                      <a:r>
                        <a:rPr lang="en-US" altLang="ko-KR" sz="1200" kern="100" baseline="0" dirty="0" smtClean="0">
                          <a:effectLst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</a:rPr>
                        <a:t>내용</a:t>
                      </a:r>
                      <a:r>
                        <a:rPr lang="en-US" altLang="ko-KR" sz="1200" kern="100" baseline="0" dirty="0" smtClean="0">
                          <a:effectLst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</a:rPr>
                        <a:t>발송시간</a:t>
                      </a:r>
                      <a:r>
                        <a:rPr lang="en-US" altLang="ko-KR" sz="1200" kern="100" baseline="0" dirty="0" smtClean="0">
                          <a:effectLst/>
                        </a:rPr>
                        <a:t>,</a:t>
                      </a:r>
                      <a:r>
                        <a:rPr lang="ko-KR" altLang="en-US" sz="1200" kern="100" baseline="0" dirty="0" smtClean="0">
                          <a:effectLst/>
                        </a:rPr>
                        <a:t>작성자</a:t>
                      </a:r>
                      <a:r>
                        <a:rPr lang="en-US" altLang="ko-KR" sz="1200" kern="100" baseline="0" dirty="0" smtClean="0">
                          <a:effectLst/>
                        </a:rPr>
                        <a:t>]</a:t>
                      </a:r>
                      <a:r>
                        <a:rPr lang="ko-KR" altLang="en-US" sz="1200" kern="100" baseline="0" dirty="0" smtClean="0">
                          <a:effectLst/>
                        </a:rPr>
                        <a:t>을 확인 할 수 있다</a:t>
                      </a:r>
                      <a:r>
                        <a:rPr lang="en-US" altLang="ko-KR" sz="1200" kern="100" baseline="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</a:rPr>
                        <a:t>편지 상세보기 화면으로 이동한다</a:t>
                      </a:r>
                      <a:r>
                        <a:rPr lang="en-US" altLang="ko-KR" sz="1200" kern="100" baseline="0" dirty="0" smtClean="0">
                          <a:effectLst/>
                        </a:rPr>
                        <a:t>.</a:t>
                      </a:r>
                      <a:endParaRPr lang="en-US" altLang="ko-KR" sz="1200" kern="100" dirty="0" smtClean="0">
                        <a:effectLst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78859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이전 페이지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다음페이지 버튼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이전과 다음 편지 목록을 보여준다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편지 목록이 더 이상 존재하지 않으면 동작하지 않는다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서버로부터 편지목록 데이터를 전송 받아 화면에 보여준다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43608" y="443711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09864" y="590284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05028" y="590284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85048" y="443711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9512" y="96210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84312" y="213285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72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748785"/>
              </p:ext>
            </p:extLst>
          </p:nvPr>
        </p:nvGraphicFramePr>
        <p:xfrm>
          <a:off x="25400" y="44624"/>
          <a:ext cx="9118600" cy="66967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Web_UC034_#2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우체통</a:t>
                      </a:r>
                      <a:r>
                        <a:rPr lang="ko-KR" altLang="en-US" sz="1500" baseline="0" dirty="0" smtClean="0"/>
                        <a:t> 확인하는 화면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</a:t>
                      </a:r>
                      <a:r>
                        <a:rPr lang="en-US" altLang="ko-KR" sz="1500" baseline="0" dirty="0" smtClean="0"/>
                        <a:t> Web_UC034_#1 </a:t>
                      </a:r>
                      <a:r>
                        <a:rPr lang="ko-KR" altLang="en-US" sz="1500" baseline="0" dirty="0" smtClean="0"/>
                        <a:t>화면에서 우체통 메뉴 클릭</a:t>
                      </a:r>
                      <a:r>
                        <a:rPr lang="en-US" altLang="ko-KR" sz="1500" baseline="0" dirty="0" smtClean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10211">
                <a:tc rowSpan="3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4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삭제하기 버튼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삭제 확인 창이 뜬다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02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편지 작성하기 버튼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편지를 새로 작성하는</a:t>
                      </a:r>
                      <a:r>
                        <a:rPr lang="en-US" altLang="ko-KR" sz="1200" kern="100" dirty="0" smtClean="0">
                          <a:effectLst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</a:rPr>
                        <a:t>화면으로 이동한다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02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1043608" y="443711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309864" y="590284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805028" y="590284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985048" y="443711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9512" y="96210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284312" y="213285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2" name="Picture 3" descr="C:\Users\user\Desktop\화면설계 이미지\한별이\그림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1124744"/>
            <a:ext cx="6421583" cy="477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12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user\Desktop\화면설계 이미지\한별이\그림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2" y="1268760"/>
            <a:ext cx="6323040" cy="471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630121"/>
              </p:ext>
            </p:extLst>
          </p:nvPr>
        </p:nvGraphicFramePr>
        <p:xfrm>
          <a:off x="25400" y="39944"/>
          <a:ext cx="9118600" cy="6629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265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aseline="0" dirty="0" smtClean="0"/>
                        <a:t>Web_UC034_#3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편지를 확인하는 화면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6555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baseline="0" dirty="0" smtClean="0"/>
                        <a:t>Web_UC034_#2 </a:t>
                      </a:r>
                      <a:r>
                        <a:rPr lang="ko-KR" altLang="en-US" sz="1500" dirty="0" smtClean="0"/>
                        <a:t>화면의 편지목록에서 편지 선택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40435">
                <a:tc rowSpan="7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편지제목</a:t>
                      </a:r>
                      <a:r>
                        <a:rPr lang="en-US" altLang="ko-KR" sz="14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선택한 편지의 제목을 보여준다</a:t>
                      </a:r>
                      <a:r>
                        <a:rPr lang="en-US" altLang="ko-KR" sz="14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04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</a:rPr>
                        <a:t>수신 시간</a:t>
                      </a:r>
                      <a:r>
                        <a:rPr lang="en-US" altLang="ko-KR" sz="14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</a:rPr>
                        <a:t>편지가 발송 된 시간을 보여준다</a:t>
                      </a:r>
                      <a:r>
                        <a:rPr lang="en-US" altLang="ko-KR" sz="14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04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편지 내용</a:t>
                      </a:r>
                      <a:r>
                        <a:rPr lang="en-US" altLang="ko-KR" sz="14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받은 편지의 내용을 보여준다</a:t>
                      </a:r>
                      <a:r>
                        <a:rPr lang="en-US" altLang="ko-KR" sz="14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04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발신인</a:t>
                      </a:r>
                      <a:r>
                        <a:rPr lang="en-US" altLang="ko-KR" sz="14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편지를 보낸 사람의 이름이 보여진다</a:t>
                      </a:r>
                      <a:r>
                        <a:rPr lang="en-US" altLang="ko-KR" sz="14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04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삭제하기 버튼</a:t>
                      </a:r>
                      <a:r>
                        <a:rPr lang="en-US" altLang="ko-KR" sz="14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받은 편지를 삭제한다</a:t>
                      </a:r>
                      <a:r>
                        <a:rPr lang="en-US" altLang="ko-KR" sz="14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4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4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삭제 </a:t>
                      </a:r>
                      <a:r>
                        <a:rPr lang="ko-KR" altLang="en-US" sz="14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확인창이</a:t>
                      </a:r>
                      <a:r>
                        <a:rPr lang="ko-KR" altLang="en-US" sz="14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뜬다</a:t>
                      </a:r>
                      <a:r>
                        <a:rPr lang="en-US" altLang="ko-KR" sz="14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04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</a:rPr>
                        <a:t>편지 작성하기 버튼</a:t>
                      </a:r>
                      <a:r>
                        <a:rPr lang="en-US" altLang="ko-KR" sz="14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</a:rPr>
                        <a:t>클릭 시</a:t>
                      </a:r>
                      <a:r>
                        <a:rPr lang="en-US" altLang="ko-KR" sz="1400" kern="100" dirty="0" smtClean="0">
                          <a:effectLst/>
                        </a:rPr>
                        <a:t>, Web_</a:t>
                      </a:r>
                      <a:r>
                        <a:rPr lang="ko-KR" altLang="en-US" sz="1400" kern="100" dirty="0" smtClean="0">
                          <a:effectLst/>
                        </a:rPr>
                        <a:t>편지작성</a:t>
                      </a:r>
                      <a:r>
                        <a:rPr lang="en-US" altLang="ko-KR" sz="1400" kern="100" dirty="0" smtClean="0">
                          <a:effectLst/>
                        </a:rPr>
                        <a:t>_#1 </a:t>
                      </a:r>
                      <a:r>
                        <a:rPr lang="ko-KR" altLang="en-US" sz="1400" kern="100" dirty="0" smtClean="0">
                          <a:effectLst/>
                        </a:rPr>
                        <a:t>화면으로 이동한다</a:t>
                      </a:r>
                      <a:r>
                        <a:rPr lang="en-US" altLang="ko-KR" sz="14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96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</a:rPr>
                        <a:t>이전 편지</a:t>
                      </a:r>
                      <a:r>
                        <a:rPr lang="en-US" altLang="ko-KR" sz="1400" kern="100" dirty="0" smtClean="0">
                          <a:effectLst/>
                        </a:rPr>
                        <a:t>, </a:t>
                      </a:r>
                      <a:r>
                        <a:rPr lang="ko-KR" altLang="en-US" sz="1400" kern="100" dirty="0" smtClean="0">
                          <a:effectLst/>
                        </a:rPr>
                        <a:t>다음 편지 버튼</a:t>
                      </a:r>
                      <a:r>
                        <a:rPr lang="en-US" altLang="ko-KR" sz="14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</a:rPr>
                        <a:t>클릭 시</a:t>
                      </a:r>
                      <a:r>
                        <a:rPr lang="en-US" altLang="ko-KR" sz="1400" kern="100" dirty="0" smtClean="0">
                          <a:effectLst/>
                        </a:rPr>
                        <a:t>, </a:t>
                      </a:r>
                      <a:r>
                        <a:rPr lang="ko-KR" altLang="en-US" sz="1400" kern="100" dirty="0" smtClean="0">
                          <a:effectLst/>
                        </a:rPr>
                        <a:t>서버로 부터 다음이나 이전의 편지 정보를 받아서 보여준다</a:t>
                      </a:r>
                      <a:r>
                        <a:rPr lang="en-US" altLang="ko-KR" sz="1400" kern="100" dirty="0" smtClean="0">
                          <a:effectLst/>
                        </a:rPr>
                        <a:t>. </a:t>
                      </a:r>
                      <a:r>
                        <a:rPr lang="ko-KR" altLang="en-US" sz="1400" kern="100" dirty="0" smtClean="0">
                          <a:effectLst/>
                        </a:rPr>
                        <a:t>이전이나 다음 편지가 없을 시 작동하지 않는다</a:t>
                      </a:r>
                      <a:r>
                        <a:rPr lang="en-US" altLang="ko-KR" sz="14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970388" y="414908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9496" y="530120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20767" y="598120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88833" y="598120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43608" y="45811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51888" y="45811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70388" y="270892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650146" y="306892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083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487</Words>
  <Application>Microsoft Office PowerPoint</Application>
  <PresentationFormat>화면 슬라이드 쇼(4:3)</PresentationFormat>
  <Paragraphs>120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백태영</dc:creator>
  <cp:lastModifiedBy>백태영</cp:lastModifiedBy>
  <cp:revision>19</cp:revision>
  <dcterms:created xsi:type="dcterms:W3CDTF">2015-07-20T10:07:47Z</dcterms:created>
  <dcterms:modified xsi:type="dcterms:W3CDTF">2015-07-21T13:19:29Z</dcterms:modified>
</cp:coreProperties>
</file>