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1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06" y="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1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0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3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6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4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4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5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3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998E-2D3E-44EC-B2CD-5FA7DD77249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FF28-A0C2-4986-B1B0-23418365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37533"/>
              </p:ext>
            </p:extLst>
          </p:nvPr>
        </p:nvGraphicFramePr>
        <p:xfrm>
          <a:off x="166003" y="116632"/>
          <a:ext cx="8726479" cy="6930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App_UC035_#1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정보화면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이동하여 개인프로필 화면을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사랑의 우체통 버튼을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우체통에 있는 편지 목록들을 서버로부터 받아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 목록을 보여주는 우체통 관리 화면으로 이동한다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콕콕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서비스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3444"/>
              </p:ext>
            </p:extLst>
          </p:nvPr>
        </p:nvGraphicFramePr>
        <p:xfrm>
          <a:off x="166003" y="116632"/>
          <a:ext cx="8726479" cy="6872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App_UC035_#2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우체통확인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App_UC035_#1</a:t>
                      </a:r>
                      <a:r>
                        <a:rPr lang="ko-KR" altLang="en-US" sz="1200" kern="100" dirty="0" smtClean="0">
                          <a:effectLst/>
                        </a:rPr>
                        <a:t>화면에서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우체통 아이콘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체크박스 체크를 통하여 삭제할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편지를 선택할 수 있다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편지 제목을 클릭하면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해당 편지의 상세보기화면을 제공한다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삭제 버튼을 클릭하면 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편지삭제확인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화면을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제공한다</a:t>
                      </a:r>
                      <a:endParaRPr lang="en-US" altLang="ko-KR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편지작성하기 버튼을 클릭하면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편지작성화면이 제공된다</a:t>
                      </a:r>
                      <a:endParaRPr lang="en-US" altLang="ko-KR" sz="14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4578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6" y="764704"/>
            <a:ext cx="2974975" cy="59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774792" y="28529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1800" y="28529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4792" y="18448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33943" y="17894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31649"/>
              </p:ext>
            </p:extLst>
          </p:nvPr>
        </p:nvGraphicFramePr>
        <p:xfrm>
          <a:off x="166003" y="116632"/>
          <a:ext cx="8726479" cy="6785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App_UC035_#3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편지삭제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App_UC035_#2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편지를 삭제 버튼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삭제하기 버튼을 클릭하면</a:t>
                      </a:r>
                      <a:endParaRPr lang="en-US" altLang="ko-KR" sz="1300" dirty="0" smtClean="0"/>
                    </a:p>
                    <a:p>
                      <a:r>
                        <a:rPr lang="ko-KR" altLang="en-US" sz="1300" dirty="0" smtClean="0"/>
                        <a:t>삭제 화면이 제공된다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예 버튼을 클릭하면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서버로 사용자가 삭제하려는 편지</a:t>
                      </a:r>
                      <a:r>
                        <a:rPr lang="ko-KR" altLang="en-US" sz="1300" baseline="0" dirty="0" smtClean="0"/>
                        <a:t> 정보가 전달되고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smtClean="0"/>
                        <a:t>삭제가 진행된다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아니오 버튼을 클릭하면</a:t>
                      </a:r>
                      <a:endParaRPr lang="en-US" altLang="ko-KR" sz="1300" dirty="0" smtClean="0"/>
                    </a:p>
                    <a:p>
                      <a:r>
                        <a:rPr lang="en-US" altLang="ko-KR" sz="1300" dirty="0" smtClean="0"/>
                        <a:t>App_</a:t>
                      </a:r>
                      <a:r>
                        <a:rPr lang="ko-KR" altLang="en-US" sz="1300" dirty="0" smtClean="0"/>
                        <a:t>우체통확인</a:t>
                      </a:r>
                      <a:r>
                        <a:rPr lang="en-US" altLang="ko-KR" sz="1300" dirty="0" smtClean="0"/>
                        <a:t>_#1 </a:t>
                      </a:r>
                      <a:r>
                        <a:rPr lang="ko-KR" altLang="en-US" sz="1300" dirty="0" smtClean="0"/>
                        <a:t>화면으로 되돌아간다</a:t>
                      </a:r>
                      <a:endParaRPr lang="en-US" altLang="ko-KR" sz="13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573324" y="28529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5602" name="Picture 2" descr="C:\Users\JavaPro\Desktop\UI자료\Description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3" y="743495"/>
            <a:ext cx="5583238" cy="599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742044" y="343911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7613" y="28529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99456" y="34170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4972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56351"/>
              </p:ext>
            </p:extLst>
          </p:nvPr>
        </p:nvGraphicFramePr>
        <p:xfrm>
          <a:off x="166003" y="-13804"/>
          <a:ext cx="8726477" cy="812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0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App_UC035_#4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편지상세보기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</a:t>
                      </a:r>
                      <a:r>
                        <a:rPr lang="ko-KR" altLang="en-US" sz="1200" kern="100" dirty="0" smtClean="0">
                          <a:effectLst/>
                        </a:rPr>
                        <a:t>우체통확인</a:t>
                      </a:r>
                      <a:r>
                        <a:rPr lang="en-US" altLang="ko-KR" sz="1200" kern="100" dirty="0" smtClean="0">
                          <a:effectLst/>
                        </a:rPr>
                        <a:t>_#1</a:t>
                      </a:r>
                      <a:r>
                        <a:rPr lang="ko-KR" altLang="en-US" sz="1200" kern="100" dirty="0" smtClean="0">
                          <a:effectLst/>
                        </a:rPr>
                        <a:t>에서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편지 클릭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편지 내용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제목과 내용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을 서버로부터 받아와 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화면에 제공한다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삭제하기 버튼을 클릭하면</a:t>
                      </a:r>
                    </a:p>
                    <a:p>
                      <a:r>
                        <a:rPr lang="ko-KR" altLang="en-US" sz="1400" dirty="0" smtClean="0"/>
                        <a:t>삭제 화면이 제공된다</a:t>
                      </a:r>
                    </a:p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예 버튼을 클릭하면</a:t>
                      </a:r>
                      <a:r>
                        <a:rPr lang="en-US" altLang="ko-KR" sz="1400" b="1" dirty="0" smtClean="0"/>
                        <a:t>]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r>
                        <a:rPr lang="ko-KR" altLang="en-US" sz="1400" dirty="0" smtClean="0"/>
                        <a:t>서버로 사용자가 삭제하려는 편지 정보가 전달되고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삭제가 진행된다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r>
                        <a:rPr lang="en-US" altLang="ko-KR" sz="1400" b="1" dirty="0" smtClean="0"/>
                        <a:t>[</a:t>
                      </a:r>
                      <a:r>
                        <a:rPr lang="ko-KR" altLang="en-US" sz="1400" b="1" dirty="0" smtClean="0"/>
                        <a:t>아니오 버튼을 클릭하면</a:t>
                      </a:r>
                      <a:r>
                        <a:rPr lang="en-US" altLang="ko-KR" sz="1400" b="1" dirty="0" smtClean="0"/>
                        <a:t>]</a:t>
                      </a:r>
                      <a:endParaRPr lang="ko-KR" altLang="en-US" sz="1400" b="1" dirty="0" smtClean="0"/>
                    </a:p>
                    <a:p>
                      <a:r>
                        <a:rPr lang="ko-KR" altLang="en-US" sz="1400" dirty="0" smtClean="0"/>
                        <a:t>삭제가 취소되고 상세 보기 화면으로 되돌아간다</a:t>
                      </a:r>
                      <a:endParaRPr lang="en-US" altLang="ko-KR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6522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편지작성하기 버튼을 클릭하면 편지작성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화면이</a:t>
                      </a:r>
                      <a:endParaRPr lang="en-US" altLang="ko-KR" sz="1400" baseline="0" dirty="0" smtClean="0"/>
                    </a:p>
                    <a:p>
                      <a:r>
                        <a:rPr lang="ko-KR" altLang="en-US" sz="1400" baseline="0" dirty="0" smtClean="0"/>
                        <a:t>제공된다</a:t>
                      </a:r>
                      <a:endParaRPr lang="en-US" altLang="ko-KR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2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6626" name="Picture 2" descr="C:\Users\JavaPro\Desktop\UI자료\Description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02" y="778644"/>
            <a:ext cx="2974975" cy="59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789148" y="380286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592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4372" y="37934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JavaPro\Desktop\UI자료\Description\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3" t="28674" b="47834"/>
          <a:stretch/>
        </p:blipFill>
        <p:spPr bwMode="auto">
          <a:xfrm>
            <a:off x="3966952" y="2876751"/>
            <a:ext cx="2243640" cy="124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966952" y="255048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51774"/>
              </p:ext>
            </p:extLst>
          </p:nvPr>
        </p:nvGraphicFramePr>
        <p:xfrm>
          <a:off x="166003" y="116632"/>
          <a:ext cx="8726479" cy="591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App_UC035_#5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편지삭제 결과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우체통확인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편지를 삭제 버튼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삭제하기 수행 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체크했던  편지가 사라진 것을 볼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573324" y="28529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821"/>
            <a:ext cx="6054715" cy="410678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89045" y="2763546"/>
            <a:ext cx="19507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719977" y="3284984"/>
            <a:ext cx="2094723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674972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293</Words>
  <Application>Microsoft Office PowerPoint</Application>
  <PresentationFormat>화면 슬라이드 쇼(4:3)</PresentationFormat>
  <Paragraphs>145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33</cp:revision>
  <dcterms:created xsi:type="dcterms:W3CDTF">2015-07-20T10:36:33Z</dcterms:created>
  <dcterms:modified xsi:type="dcterms:W3CDTF">2015-07-20T12:17:47Z</dcterms:modified>
</cp:coreProperties>
</file>