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1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0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3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6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4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4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14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5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3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67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E998E-2D3E-44EC-B2CD-5FA7DD77249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95" y="1664774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028990"/>
              </p:ext>
            </p:extLst>
          </p:nvPr>
        </p:nvGraphicFramePr>
        <p:xfrm>
          <a:off x="-3473" y="91588"/>
          <a:ext cx="9080788" cy="6433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9861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Web_UC035_#1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Web_UC002_#1 </a:t>
                      </a:r>
                      <a:r>
                        <a:rPr lang="ko-KR" altLang="en-US" sz="1500" dirty="0" smtClean="0"/>
                        <a:t>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64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05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메인메뉴들을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표시해준다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0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이웃 홈 보기 버튼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</a:rPr>
                        <a:t>서버에서 이웃 홈에 대한 정보를 받아오고 이웃정보 보기</a:t>
                      </a:r>
                      <a:r>
                        <a:rPr lang="en-US" altLang="ko-KR" sz="1050" kern="100" dirty="0" smtClean="0">
                          <a:effectLst/>
                        </a:rPr>
                        <a:t> </a:t>
                      </a:r>
                      <a:r>
                        <a:rPr lang="ko-KR" altLang="en-US" sz="1050" kern="100" dirty="0" smtClean="0">
                          <a:effectLst/>
                        </a:rPr>
                        <a:t>화면으로 이동하여 이웃 홈에 대한 정보를 볼 수 있다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사용자의 가족 홈의 이름을 표시해준다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32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표시된다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받아오고 개인프로필을 볼 수 있는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구성원이 설정해 놓은 프로필 사진이 보여진다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2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92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나머지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519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우체통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클릭시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우체통에 있는 편지 목록을 서버로부터 전달받고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우체통 관리화면으로 이동한다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148064" y="277625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70973" y="348238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3519" y="37179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81620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51720" y="404284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66708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93420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1848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" y="1405704"/>
            <a:ext cx="1114221" cy="459037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363816" y="3645024"/>
            <a:ext cx="440432" cy="115212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0975" y="28876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4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user\Desktop\화면설계 이미지\한별이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124744"/>
            <a:ext cx="6421583" cy="477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35648"/>
              </p:ext>
            </p:extLst>
          </p:nvPr>
        </p:nvGraphicFramePr>
        <p:xfrm>
          <a:off x="25400" y="26073"/>
          <a:ext cx="9118600" cy="66872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08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Web_UC035_#2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우체통 확인하는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840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baseline="0" dirty="0" smtClean="0"/>
                        <a:t>Web_UC035_#1 </a:t>
                      </a:r>
                      <a:r>
                        <a:rPr lang="ko-KR" altLang="en-US" sz="1500" baseline="0" dirty="0" smtClean="0"/>
                        <a:t>화면에서 우체통 메뉴 클릭</a:t>
                      </a:r>
                      <a:r>
                        <a:rPr lang="en-US" altLang="ko-KR" sz="1500" baseline="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54735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사이드 메뉴 바</a:t>
                      </a:r>
                      <a:r>
                        <a:rPr lang="en-US" altLang="ko-KR" sz="13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왼쪽 상단의</a:t>
                      </a:r>
                      <a:r>
                        <a:rPr lang="ko-KR" altLang="en-US" sz="13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굴뚝모양을 누르면 활성화가 된다</a:t>
                      </a:r>
                      <a:r>
                        <a:rPr lang="en-US" altLang="ko-KR" sz="13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접속한 사용자의 이름과 프로필 사진이 출력되며</a:t>
                      </a:r>
                      <a:endParaRPr lang="en-US" altLang="ko-KR" sz="13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 본인과 관련된 메뉴들이 표시가 된다</a:t>
                      </a:r>
                      <a:r>
                        <a:rPr lang="en-US" altLang="ko-KR" sz="13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3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664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dirty="0" smtClean="0">
                          <a:effectLst/>
                        </a:rPr>
                        <a:t>편지</a:t>
                      </a:r>
                      <a:r>
                        <a:rPr lang="ko-KR" altLang="en-US" sz="1300" kern="100" baseline="0" dirty="0" smtClean="0">
                          <a:effectLst/>
                        </a:rPr>
                        <a:t> 목록</a:t>
                      </a:r>
                      <a:r>
                        <a:rPr lang="en-US" altLang="ko-KR" sz="1300" kern="100" baseline="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baseline="0" dirty="0" smtClean="0">
                          <a:effectLst/>
                        </a:rPr>
                        <a:t>사용자에게 온 편지 목록정보가 표시가 된다</a:t>
                      </a:r>
                      <a:r>
                        <a:rPr lang="en-US" altLang="ko-KR" sz="1300" kern="100" baseline="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baseline="0" dirty="0" smtClean="0">
                          <a:effectLst/>
                        </a:rPr>
                        <a:t>편지 제목과 </a:t>
                      </a:r>
                      <a:r>
                        <a:rPr lang="ko-KR" altLang="en-US" sz="1300" kern="100" baseline="0" dirty="0" err="1" smtClean="0">
                          <a:effectLst/>
                        </a:rPr>
                        <a:t>보낸사람</a:t>
                      </a:r>
                      <a:r>
                        <a:rPr lang="ko-KR" altLang="en-US" sz="1300" kern="100" baseline="0" dirty="0" smtClean="0">
                          <a:effectLst/>
                        </a:rPr>
                        <a:t> 그리고 날짜가 보여진다</a:t>
                      </a:r>
                      <a:r>
                        <a:rPr lang="en-US" altLang="ko-KR" sz="1300" kern="100" baseline="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baseline="0" dirty="0" smtClean="0">
                          <a:effectLst/>
                        </a:rPr>
                        <a:t>클릭 시</a:t>
                      </a:r>
                      <a:r>
                        <a:rPr lang="en-US" altLang="ko-KR" sz="130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300" kern="100" baseline="0" dirty="0" smtClean="0">
                          <a:effectLst/>
                        </a:rPr>
                        <a:t>서버로부터 데이터를 받아서 편지의 상세 내용</a:t>
                      </a:r>
                      <a:r>
                        <a:rPr lang="en-US" altLang="ko-KR" sz="1300" kern="100" baseline="0" dirty="0" smtClean="0">
                          <a:effectLst/>
                        </a:rPr>
                        <a:t>[</a:t>
                      </a:r>
                      <a:r>
                        <a:rPr lang="ko-KR" altLang="en-US" sz="1300" kern="100" baseline="0" dirty="0" smtClean="0">
                          <a:effectLst/>
                        </a:rPr>
                        <a:t>제목</a:t>
                      </a:r>
                      <a:r>
                        <a:rPr lang="en-US" altLang="ko-KR" sz="130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300" kern="100" baseline="0" dirty="0" smtClean="0">
                          <a:effectLst/>
                        </a:rPr>
                        <a:t>내용</a:t>
                      </a:r>
                      <a:r>
                        <a:rPr lang="en-US" altLang="ko-KR" sz="130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300" kern="100" baseline="0" dirty="0" smtClean="0">
                          <a:effectLst/>
                        </a:rPr>
                        <a:t>발송시간</a:t>
                      </a:r>
                      <a:r>
                        <a:rPr lang="en-US" altLang="ko-KR" sz="1300" kern="100" baseline="0" dirty="0" smtClean="0">
                          <a:effectLst/>
                        </a:rPr>
                        <a:t>,</a:t>
                      </a:r>
                      <a:r>
                        <a:rPr lang="ko-KR" altLang="en-US" sz="1300" kern="100" baseline="0" dirty="0" smtClean="0">
                          <a:effectLst/>
                        </a:rPr>
                        <a:t>작성자</a:t>
                      </a:r>
                      <a:r>
                        <a:rPr lang="en-US" altLang="ko-KR" sz="1300" kern="100" baseline="0" dirty="0" smtClean="0">
                          <a:effectLst/>
                        </a:rPr>
                        <a:t>]</a:t>
                      </a:r>
                      <a:r>
                        <a:rPr lang="ko-KR" altLang="en-US" sz="1300" kern="100" baseline="0" dirty="0" smtClean="0">
                          <a:effectLst/>
                        </a:rPr>
                        <a:t>을 확인 할 수 있다</a:t>
                      </a:r>
                      <a:r>
                        <a:rPr lang="en-US" altLang="ko-KR" sz="1300" kern="100" baseline="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baseline="0" dirty="0" smtClean="0">
                          <a:effectLst/>
                        </a:rPr>
                        <a:t>편지 상세보기 화면으로 이동한다</a:t>
                      </a:r>
                      <a:r>
                        <a:rPr lang="en-US" altLang="ko-KR" sz="1300" kern="100" baseline="0" dirty="0" smtClean="0">
                          <a:effectLst/>
                        </a:rPr>
                        <a:t>.</a:t>
                      </a:r>
                      <a:endParaRPr lang="en-US" altLang="ko-KR" sz="13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80714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이전페이지</a:t>
                      </a:r>
                      <a:r>
                        <a:rPr lang="en-US" altLang="ko-KR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다음페이지 버튼</a:t>
                      </a:r>
                      <a:r>
                        <a:rPr lang="en-US" altLang="ko-KR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이전과 다음 편지 목록을 보여준다</a:t>
                      </a:r>
                      <a:r>
                        <a:rPr lang="en-US" altLang="ko-KR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편지 목록이 더 이상 존재하지 않으면 동작하지 않는다</a:t>
                      </a:r>
                      <a:r>
                        <a:rPr lang="en-US" altLang="ko-KR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편지목록 데이터를 전송 받아 화면에 보여준다</a:t>
                      </a:r>
                      <a:r>
                        <a:rPr lang="en-US" altLang="ko-KR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3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3" t="35366" r="5687" b="59841"/>
          <a:stretch/>
        </p:blipFill>
        <p:spPr>
          <a:xfrm>
            <a:off x="1547664" y="2852936"/>
            <a:ext cx="4536504" cy="23326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284312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8" y="44371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85048" y="44371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09864" y="590284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05028" y="590284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9621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91349"/>
              </p:ext>
            </p:extLst>
          </p:nvPr>
        </p:nvGraphicFramePr>
        <p:xfrm>
          <a:off x="25400" y="44624"/>
          <a:ext cx="9118600" cy="68688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Web_UC035_#2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우체통</a:t>
                      </a:r>
                      <a:r>
                        <a:rPr lang="ko-KR" altLang="en-US" sz="1500" baseline="0" dirty="0" smtClean="0"/>
                        <a:t> 확인하는 화면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Web_UC035_#1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화면에서 우체통 메뉴 클릭</a:t>
                      </a:r>
                      <a:r>
                        <a:rPr lang="en-US" altLang="ko-KR" sz="1500" baseline="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0211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삭제하기 버튼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4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삭제 확인 창이 뜬다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0102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편지 작성하기 버튼</a:t>
                      </a:r>
                      <a:r>
                        <a:rPr lang="en-US" altLang="ko-KR" sz="14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en-US" sz="1400" kern="100" dirty="0" smtClean="0">
                          <a:effectLst/>
                        </a:rPr>
                        <a:t>편지를 작성하는</a:t>
                      </a:r>
                      <a:r>
                        <a:rPr lang="en-US" altLang="ko-KR" sz="1400" kern="100" dirty="0" smtClean="0">
                          <a:effectLst/>
                        </a:rPr>
                        <a:t> </a:t>
                      </a:r>
                      <a:r>
                        <a:rPr lang="ko-KR" altLang="en-US" sz="1400" kern="100" dirty="0" smtClean="0">
                          <a:effectLst/>
                        </a:rPr>
                        <a:t>화면으로 이동한다</a:t>
                      </a:r>
                      <a:r>
                        <a:rPr lang="en-US" altLang="ko-KR" sz="14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008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 버튼</a:t>
                      </a: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 사용자가 삭제하려는 편지들의 데이터를</a:t>
                      </a:r>
                      <a:r>
                        <a:rPr lang="ko-KR" altLang="en-US" sz="14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전송하여 편지 목록에서 삭제한다</a:t>
                      </a:r>
                      <a:r>
                        <a:rPr lang="en-US" altLang="ko-KR" sz="14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8013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</a:t>
                      </a: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삭제를 취소한다</a:t>
                      </a: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146" name="Picture 2" descr="C:\Users\user\Desktop\화면설계 이미지\한별이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6421367" cy="478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043608" y="44371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09864" y="590284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05028" y="590284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85048" y="44371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9512" y="9621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84312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54452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26717" y="54452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3" t="35366" r="5687" b="59841"/>
          <a:stretch/>
        </p:blipFill>
        <p:spPr>
          <a:xfrm>
            <a:off x="1547664" y="2907703"/>
            <a:ext cx="4506145" cy="233265"/>
          </a:xfrm>
          <a:prstGeom prst="rect">
            <a:avLst/>
          </a:prstGeom>
        </p:spPr>
      </p:pic>
      <p:pic>
        <p:nvPicPr>
          <p:cNvPr id="13" name="Picture 2" descr="C:\Users\user\Desktop\화면설계 이미지\한별이\그림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2" t="40663" r="71229" b="53020"/>
          <a:stretch/>
        </p:blipFill>
        <p:spPr bwMode="auto">
          <a:xfrm>
            <a:off x="1547664" y="2873321"/>
            <a:ext cx="299797" cy="30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72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화면설계 이미지\한별이\그림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" y="1268760"/>
            <a:ext cx="6323040" cy="47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83394"/>
              </p:ext>
            </p:extLst>
          </p:nvPr>
        </p:nvGraphicFramePr>
        <p:xfrm>
          <a:off x="25400" y="44626"/>
          <a:ext cx="9118600" cy="6796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265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Web_UC035_#3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편지를 확인하는 화면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6555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Web_UC035_#2</a:t>
                      </a:r>
                      <a:r>
                        <a:rPr lang="ko-KR" altLang="en-US" sz="1500" dirty="0" smtClean="0"/>
                        <a:t>화면의 편지목록에서 편지 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0435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편지제목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선택한 편지의 제목을 보여준다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4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수신 시간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편지가 발송 된 시간을 보여준다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4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편지 내용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받은 편지의 내용을 보여준다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4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발신인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편지를 보낸 사람의 이름이 보여진다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4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삭제하기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받은 편지를 삭제한다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 확인 창이 뜬다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404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편지 작성하기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편지를 작성하는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8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확인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편지의 데이터를 서버로 전송하여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편지 목록에서 편지를 삭제한다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9567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취소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편지 삭제를 취소한다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8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</a:rPr>
                        <a:t>이전 편지</a:t>
                      </a:r>
                      <a:r>
                        <a:rPr lang="en-US" altLang="ko-KR" sz="1100" kern="100" dirty="0" smtClean="0">
                          <a:effectLst/>
                        </a:rPr>
                        <a:t>, </a:t>
                      </a:r>
                      <a:r>
                        <a:rPr lang="ko-KR" altLang="en-US" sz="1100" kern="100" dirty="0" smtClean="0">
                          <a:effectLst/>
                        </a:rPr>
                        <a:t>다음 편지 버튼</a:t>
                      </a:r>
                      <a:r>
                        <a:rPr lang="en-US" altLang="ko-KR" sz="11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100" kern="100" dirty="0" smtClean="0">
                          <a:effectLst/>
                        </a:rPr>
                        <a:t>, </a:t>
                      </a:r>
                      <a:r>
                        <a:rPr lang="ko-KR" altLang="en-US" sz="1100" kern="100" dirty="0" smtClean="0">
                          <a:effectLst/>
                        </a:rPr>
                        <a:t>서버로 부터 다음이나 이전의 편지 정보를 받아서 보여준다</a:t>
                      </a:r>
                      <a:r>
                        <a:rPr lang="en-US" altLang="ko-KR" sz="1100" kern="100" dirty="0" smtClean="0">
                          <a:effectLst/>
                        </a:rPr>
                        <a:t>. </a:t>
                      </a:r>
                      <a:r>
                        <a:rPr lang="ko-KR" altLang="en-US" sz="1100" kern="100" dirty="0" smtClean="0">
                          <a:effectLst/>
                        </a:rPr>
                        <a:t>편지가 이전이나 다음에 없다면 작동하지 않는다</a:t>
                      </a:r>
                      <a:r>
                        <a:rPr lang="en-US" altLang="ko-KR" sz="11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970388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9496" y="53012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88833" y="598120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608" y="458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70388" y="27089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50146" y="306892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0767" y="59812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51888" y="458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>
            <a:stCxn id="14" idx="3"/>
            <a:endCxn id="6" idx="1"/>
          </p:cNvCxnSpPr>
          <p:nvPr/>
        </p:nvCxnSpPr>
        <p:spPr>
          <a:xfrm>
            <a:off x="3369273" y="5856584"/>
            <a:ext cx="1851494" cy="2872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user\Desktop\화면설계 이미지\한별이\그림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7" t="70455" r="9607" b="7522"/>
          <a:stretch/>
        </p:blipFill>
        <p:spPr bwMode="auto">
          <a:xfrm>
            <a:off x="580144" y="5316566"/>
            <a:ext cx="2789129" cy="108003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614668" y="623396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49436" y="623396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37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66147"/>
              </p:ext>
            </p:extLst>
          </p:nvPr>
        </p:nvGraphicFramePr>
        <p:xfrm>
          <a:off x="0" y="61508"/>
          <a:ext cx="9118600" cy="67200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08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Web_UC035_#4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편지 작성 결과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840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79938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편지 삭제 결과 기존에 있던 편지가 게시판에서 보이지 않게 된다</a:t>
                      </a:r>
                      <a:r>
                        <a:rPr lang="en-US" altLang="ko-KR" sz="2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284312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5" name="Picture 3" descr="C:\Users\user\Desktop\화면설계 이미지\한별이\그림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437" y="3861048"/>
            <a:ext cx="4022266" cy="299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33" y="826835"/>
            <a:ext cx="3943758" cy="2937317"/>
          </a:xfrm>
          <a:prstGeom prst="rect">
            <a:avLst/>
          </a:prstGeom>
        </p:spPr>
      </p:pic>
      <p:sp>
        <p:nvSpPr>
          <p:cNvPr id="16" name="아래쪽 화살표 15"/>
          <p:cNvSpPr/>
          <p:nvPr/>
        </p:nvSpPr>
        <p:spPr>
          <a:xfrm>
            <a:off x="4499992" y="3861048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2267744" y="3827377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34699" y="48691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4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569</Words>
  <Application>Microsoft Office PowerPoint</Application>
  <PresentationFormat>화면 슬라이드 쇼(4:3)</PresentationFormat>
  <Paragraphs>146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45</cp:revision>
  <dcterms:created xsi:type="dcterms:W3CDTF">2015-07-20T10:36:33Z</dcterms:created>
  <dcterms:modified xsi:type="dcterms:W3CDTF">2015-07-21T13:16:17Z</dcterms:modified>
</cp:coreProperties>
</file>