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57" r:id="rId4"/>
    <p:sldId id="267" r:id="rId5"/>
    <p:sldId id="268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61E4-1F70-47A5-810C-64AED5F304A1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20F1-C116-43AA-BC4A-0667CF225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99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61E4-1F70-47A5-810C-64AED5F304A1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20F1-C116-43AA-BC4A-0667CF225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820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61E4-1F70-47A5-810C-64AED5F304A1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20F1-C116-43AA-BC4A-0667CF225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2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61E4-1F70-47A5-810C-64AED5F304A1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20F1-C116-43AA-BC4A-0667CF225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93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61E4-1F70-47A5-810C-64AED5F304A1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20F1-C116-43AA-BC4A-0667CF225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02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61E4-1F70-47A5-810C-64AED5F304A1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20F1-C116-43AA-BC4A-0667CF225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080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61E4-1F70-47A5-810C-64AED5F304A1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20F1-C116-43AA-BC4A-0667CF225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050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61E4-1F70-47A5-810C-64AED5F304A1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20F1-C116-43AA-BC4A-0667CF225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57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61E4-1F70-47A5-810C-64AED5F304A1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20F1-C116-43AA-BC4A-0667CF225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02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61E4-1F70-47A5-810C-64AED5F304A1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20F1-C116-43AA-BC4A-0667CF225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73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61E4-1F70-47A5-810C-64AED5F304A1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20F1-C116-43AA-BC4A-0667CF225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3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B61E4-1F70-47A5-810C-64AED5F304A1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A20F1-C116-43AA-BC4A-0667CF225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63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975548"/>
              </p:ext>
            </p:extLst>
          </p:nvPr>
        </p:nvGraphicFramePr>
        <p:xfrm>
          <a:off x="166003" y="116632"/>
          <a:ext cx="8726479" cy="64816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 App_UC035_#1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홈 보기</a:t>
                      </a:r>
                      <a:endParaRPr lang="ko-KR" altLang="en-US" sz="18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 App_UC002_#1</a:t>
                      </a:r>
                      <a:r>
                        <a:rPr lang="en-US" altLang="ko-KR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</a:t>
                      </a:r>
                      <a:r>
                        <a:rPr lang="en-US" altLang="ko-KR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로그인 버튼 클릭</a:t>
                      </a:r>
                      <a:endParaRPr lang="ko-KR" altLang="ko-KR" sz="18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28135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err="1" smtClean="0">
                          <a:effectLst/>
                        </a:rPr>
                        <a:t>홈보기</a:t>
                      </a:r>
                      <a:r>
                        <a:rPr lang="ko-KR" altLang="en-US" sz="1500" kern="100" dirty="0" smtClean="0">
                          <a:effectLst/>
                        </a:rPr>
                        <a:t> 버튼을 클릭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서버로부터 가족프로필 정보를 읽어온다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</a:rPr>
                        <a:t>가족 프로필을 클릭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개인프로필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보기 화면으로 이동하여 개인 프로필 화면을</a:t>
                      </a: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제공한다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</a:rPr>
                        <a:t>사랑의 우체통 버튼을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클릭하면 우체통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화면으로 이동하여 우체통을 확인할 수 있다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</a:rPr>
                        <a:t>콕콕 버튼을 클릭하면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콕콕 서비스</a:t>
                      </a: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화면이</a:t>
                      </a:r>
                      <a:endParaRPr lang="en-US" altLang="ko-KR" sz="15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제공된다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074" name="Picture 2" descr="C:\Users\JavaPro\Desktop\UI자료\Description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822760"/>
            <a:ext cx="2925853" cy="590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95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487148"/>
              </p:ext>
            </p:extLst>
          </p:nvPr>
        </p:nvGraphicFramePr>
        <p:xfrm>
          <a:off x="166003" y="116632"/>
          <a:ext cx="8726479" cy="6650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App_UC035_#2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우체통확인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App_UC035_#1</a:t>
                      </a:r>
                      <a:r>
                        <a:rPr lang="ko-KR" altLang="en-US" sz="1200" kern="100" dirty="0" smtClean="0">
                          <a:effectLst/>
                        </a:rPr>
                        <a:t>에서 </a:t>
                      </a:r>
                      <a:r>
                        <a:rPr lang="ko-KR" altLang="en-US" sz="1200" kern="100" baseline="0" dirty="0" smtClean="0">
                          <a:effectLst/>
                        </a:rPr>
                        <a:t>우체통 아이콘 클릭</a:t>
                      </a:r>
                      <a:endParaRPr lang="ko-KR" altLang="ko-KR" sz="18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체크박스 체크를 통하여 삭제할 편지를 선택할 수 있다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편지 제목을 클릭하면</a:t>
                      </a:r>
                      <a:endParaRPr lang="en-US" altLang="ko-KR" sz="1400" dirty="0" smtClean="0"/>
                    </a:p>
                    <a:p>
                      <a:r>
                        <a:rPr lang="ko-KR" altLang="en-US" sz="1400" dirty="0" smtClean="0"/>
                        <a:t>편지상세보기</a:t>
                      </a:r>
                      <a:endParaRPr lang="en-US" altLang="ko-KR" sz="1400" dirty="0" smtClean="0"/>
                    </a:p>
                    <a:p>
                      <a:r>
                        <a:rPr lang="ko-KR" altLang="en-US" sz="1400" dirty="0" smtClean="0"/>
                        <a:t>화면을 제공한다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삭제 버튼을 클릭하면 편지삭제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화면을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제공한다</a:t>
                      </a:r>
                      <a:endParaRPr lang="en-US" altLang="ko-KR" sz="14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/>
                        <a:t>편지작성하기 버튼을 클릭하면 편지작성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화면이 제공된다</a:t>
                      </a:r>
                      <a:endParaRPr lang="en-US" altLang="ko-KR" sz="14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4578" name="Picture 2" descr="C:\Users\JavaPro\Desktop\UI자료\Description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96" y="764704"/>
            <a:ext cx="2974975" cy="599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774792" y="285293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771800" y="285293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74792" y="184482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33943" y="178946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05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659490"/>
              </p:ext>
            </p:extLst>
          </p:nvPr>
        </p:nvGraphicFramePr>
        <p:xfrm>
          <a:off x="166003" y="116632"/>
          <a:ext cx="8726479" cy="6644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App_UC035_#3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편지작성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2312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App_UC035_#2</a:t>
                      </a:r>
                      <a:r>
                        <a:rPr lang="ko-KR" altLang="en-US" sz="1200" kern="100" baseline="0" dirty="0" smtClean="0">
                          <a:effectLst/>
                        </a:rPr>
                        <a:t>에서</a:t>
                      </a:r>
                      <a:r>
                        <a:rPr lang="en-US" altLang="ko-KR" sz="1200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1200" kern="100" baseline="0" dirty="0" smtClean="0">
                          <a:effectLst/>
                        </a:rPr>
                        <a:t>편지작성 버튼 클릭</a:t>
                      </a:r>
                      <a:r>
                        <a:rPr lang="en-US" altLang="ko-KR" sz="1200" kern="100" baseline="0" dirty="0" smtClean="0">
                          <a:effectLst/>
                        </a:rPr>
                        <a:t>.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84704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 smtClean="0"/>
                        <a:t>편지 수신자를 버튼을 통해서 설정할 수 있다</a:t>
                      </a:r>
                      <a:r>
                        <a:rPr lang="en-US" altLang="ko-KR" sz="1500" dirty="0" smtClean="0"/>
                        <a:t>.</a:t>
                      </a:r>
                    </a:p>
                    <a:p>
                      <a:r>
                        <a:rPr lang="ko-KR" altLang="en-US" sz="1500" dirty="0" smtClean="0"/>
                        <a:t>확인 버튼을 클릭하면 설정된다</a:t>
                      </a:r>
                      <a:endParaRPr lang="en-US" altLang="ko-KR" sz="15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2819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 smtClean="0"/>
                        <a:t>예약 전송 기능을 사용할 수 있다</a:t>
                      </a:r>
                      <a:r>
                        <a:rPr lang="en-US" altLang="ko-KR" sz="1500" dirty="0" smtClean="0"/>
                        <a:t>. </a:t>
                      </a:r>
                      <a:r>
                        <a:rPr lang="ko-KR" altLang="en-US" sz="1500" dirty="0" smtClean="0"/>
                        <a:t>체크박스 체크</a:t>
                      </a:r>
                      <a:r>
                        <a:rPr lang="ko-KR" altLang="en-US" sz="1500" baseline="0" dirty="0" smtClean="0"/>
                        <a:t> 시 예약전송의 날짜와 시간을 설정할 수 있다</a:t>
                      </a:r>
                      <a:r>
                        <a:rPr lang="en-US" altLang="ko-KR" sz="1500" baseline="0" dirty="0" smtClean="0"/>
                        <a:t>.</a:t>
                      </a:r>
                    </a:p>
                    <a:p>
                      <a:r>
                        <a:rPr lang="ko-KR" altLang="en-US" sz="1500" baseline="0" dirty="0" smtClean="0"/>
                        <a:t>초기 값은 현재 시각으로 설정된다</a:t>
                      </a:r>
                      <a:r>
                        <a:rPr lang="en-US" altLang="ko-KR" sz="1500" baseline="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9208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 smtClean="0"/>
                        <a:t>제목과 내용을 입력한다</a:t>
                      </a:r>
                      <a:endParaRPr lang="en-US" altLang="ko-KR" sz="15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9208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err="1" smtClean="0"/>
                        <a:t>이모티콘과</a:t>
                      </a:r>
                      <a:r>
                        <a:rPr lang="ko-KR" altLang="en-US" sz="1400" baseline="0" dirty="0" smtClean="0"/>
                        <a:t> 사진을 버튼 클릭을 통해서 추가할 수 있다</a:t>
                      </a:r>
                      <a:endParaRPr lang="en-US" altLang="ko-KR" sz="1400" b="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1636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err="1" smtClean="0"/>
                        <a:t>편지보내기</a:t>
                      </a:r>
                      <a:r>
                        <a:rPr lang="ko-KR" altLang="en-US" sz="1400" baseline="0" dirty="0" smtClean="0"/>
                        <a:t> 버튼을 클릭하면 편지 내용이 서버로 전송되고 편지가 작성된다</a:t>
                      </a:r>
                      <a:endParaRPr lang="en-US" altLang="ko-KR" sz="14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27650" name="Picture 2" descr="C:\Users\JavaPro\Desktop\UI자료\Description\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793758"/>
            <a:ext cx="5540376" cy="599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359532" y="270892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07704" y="390680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9532" y="45811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9532" y="170080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59532" y="213285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64332" y="119675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544140" y="374416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0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698340"/>
              </p:ext>
            </p:extLst>
          </p:nvPr>
        </p:nvGraphicFramePr>
        <p:xfrm>
          <a:off x="166003" y="116632"/>
          <a:ext cx="8726479" cy="670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App_UC035_#4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편지작성 오류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2312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50" b="1" baseline="0" dirty="0" smtClean="0"/>
                        <a:t>[</a:t>
                      </a:r>
                      <a:r>
                        <a:rPr lang="ko-KR" altLang="en-US" sz="1150" b="1" baseline="0" dirty="0" smtClean="0"/>
                        <a:t>전송 시간 설정이 현재 시각보다 이전일 경우</a:t>
                      </a:r>
                      <a:r>
                        <a:rPr lang="en-US" altLang="ko-KR" sz="1150" b="1" baseline="0" dirty="0" smtClean="0"/>
                        <a:t>]</a:t>
                      </a:r>
                    </a:p>
                    <a:p>
                      <a:r>
                        <a:rPr lang="ko-KR" altLang="en-US" sz="1150" dirty="0" smtClean="0"/>
                        <a:t>시간 설정이 잘못되었다는 오류 메시지가 전달된다</a:t>
                      </a:r>
                      <a:r>
                        <a:rPr lang="en-US" altLang="ko-KR" sz="115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50" b="1" dirty="0" smtClean="0"/>
                        <a:t>[</a:t>
                      </a:r>
                      <a:r>
                        <a:rPr lang="ko-KR" altLang="en-US" sz="1150" b="1" dirty="0" smtClean="0"/>
                        <a:t>제목을 입력하지 않았을 경우</a:t>
                      </a:r>
                      <a:r>
                        <a:rPr lang="en-US" altLang="ko-KR" sz="1150" b="1" dirty="0" smtClean="0"/>
                        <a:t>]</a:t>
                      </a:r>
                    </a:p>
                    <a:p>
                      <a:r>
                        <a:rPr lang="ko-KR" altLang="en-US" sz="1150" b="0" dirty="0" smtClean="0"/>
                        <a:t>제목 입력을 요청하는 오류 메시지가 전달된다</a:t>
                      </a:r>
                      <a:r>
                        <a:rPr lang="en-US" altLang="ko-KR" sz="1150" b="0" dirty="0" smtClean="0"/>
                        <a:t>.</a:t>
                      </a:r>
                    </a:p>
                    <a:p>
                      <a:r>
                        <a:rPr lang="en-US" altLang="ko-KR" sz="1150" b="1" dirty="0" smtClean="0"/>
                        <a:t>[</a:t>
                      </a:r>
                      <a:r>
                        <a:rPr lang="ko-KR" altLang="en-US" sz="1150" b="1" dirty="0" smtClean="0"/>
                        <a:t>제목이 </a:t>
                      </a:r>
                      <a:r>
                        <a:rPr lang="en-US" altLang="ko-KR" sz="1150" b="1" dirty="0" smtClean="0"/>
                        <a:t>50</a:t>
                      </a:r>
                      <a:r>
                        <a:rPr lang="ko-KR" altLang="en-US" sz="1150" b="1" dirty="0" smtClean="0"/>
                        <a:t>자를 초과할 경우</a:t>
                      </a:r>
                      <a:r>
                        <a:rPr lang="en-US" altLang="ko-KR" sz="1150" b="1" dirty="0" smtClean="0"/>
                        <a:t>]</a:t>
                      </a:r>
                    </a:p>
                    <a:p>
                      <a:r>
                        <a:rPr lang="ko-KR" altLang="en-US" sz="1150" dirty="0" smtClean="0"/>
                        <a:t>글자수 초과 오류 메시지가 전달된다</a:t>
                      </a:r>
                      <a:r>
                        <a:rPr lang="en-US" altLang="ko-KR" sz="1150" dirty="0" smtClean="0"/>
                        <a:t>.</a:t>
                      </a:r>
                      <a:endParaRPr lang="en-US" altLang="ko-KR" sz="1150" b="1" dirty="0" smtClean="0"/>
                    </a:p>
                    <a:p>
                      <a:r>
                        <a:rPr lang="en-US" altLang="ko-KR" sz="1150" b="1" dirty="0" smtClean="0"/>
                        <a:t>[</a:t>
                      </a:r>
                      <a:r>
                        <a:rPr lang="ko-KR" altLang="en-US" sz="1150" b="1" dirty="0" smtClean="0"/>
                        <a:t>내용을 입력하지 않았을 경우</a:t>
                      </a:r>
                      <a:r>
                        <a:rPr lang="en-US" altLang="ko-KR" sz="1150" dirty="0" smtClean="0"/>
                        <a:t>]</a:t>
                      </a:r>
                    </a:p>
                    <a:p>
                      <a:r>
                        <a:rPr lang="ko-KR" altLang="en-US" sz="1150" b="0" dirty="0" smtClean="0"/>
                        <a:t>내용 입력을 요청하는 오류 메시지가 전달된다</a:t>
                      </a:r>
                      <a:r>
                        <a:rPr lang="en-US" altLang="ko-KR" sz="1150" b="0" dirty="0" smtClean="0"/>
                        <a:t>.</a:t>
                      </a:r>
                      <a:endParaRPr lang="en-US" altLang="ko-KR" sz="1150" dirty="0" smtClean="0"/>
                    </a:p>
                    <a:p>
                      <a:r>
                        <a:rPr lang="en-US" altLang="ko-KR" sz="1150" b="1" dirty="0" smtClean="0"/>
                        <a:t>[</a:t>
                      </a:r>
                      <a:r>
                        <a:rPr lang="ko-KR" altLang="en-US" sz="1150" b="1" dirty="0" smtClean="0"/>
                        <a:t>내용이 </a:t>
                      </a:r>
                      <a:r>
                        <a:rPr lang="en-US" altLang="ko-KR" sz="1150" b="1" dirty="0" smtClean="0"/>
                        <a:t>2000</a:t>
                      </a:r>
                      <a:r>
                        <a:rPr lang="ko-KR" altLang="en-US" sz="1150" b="1" dirty="0" smtClean="0"/>
                        <a:t>자를 초과할 경우</a:t>
                      </a:r>
                      <a:r>
                        <a:rPr lang="en-US" altLang="ko-KR" sz="1150" b="1" dirty="0" smtClean="0"/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50" dirty="0" smtClean="0"/>
                        <a:t>글자수 초과 오류 메시지가 전달된다</a:t>
                      </a:r>
                      <a:r>
                        <a:rPr lang="en-US" altLang="ko-KR" sz="115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50" b="1" baseline="0" dirty="0" smtClean="0"/>
                        <a:t>[</a:t>
                      </a:r>
                      <a:r>
                        <a:rPr lang="ko-KR" altLang="en-US" sz="1150" b="1" baseline="0" dirty="0" smtClean="0"/>
                        <a:t>사진 </a:t>
                      </a:r>
                      <a:r>
                        <a:rPr lang="ko-KR" altLang="en-US" sz="1150" b="1" baseline="0" dirty="0" err="1" smtClean="0"/>
                        <a:t>추가시</a:t>
                      </a:r>
                      <a:r>
                        <a:rPr lang="ko-KR" altLang="en-US" sz="1150" b="1" baseline="0" dirty="0" smtClean="0"/>
                        <a:t> 총 용량이 </a:t>
                      </a:r>
                      <a:r>
                        <a:rPr lang="en-US" altLang="ko-KR" sz="1150" b="1" baseline="0" dirty="0" smtClean="0"/>
                        <a:t>10mb</a:t>
                      </a:r>
                      <a:r>
                        <a:rPr lang="ko-KR" altLang="en-US" sz="1150" b="1" baseline="0" dirty="0" smtClean="0"/>
                        <a:t>를 초과했을 경우</a:t>
                      </a:r>
                      <a:r>
                        <a:rPr lang="en-US" altLang="ko-KR" sz="1150" b="1" baseline="0" dirty="0" smtClean="0"/>
                        <a:t>]</a:t>
                      </a:r>
                      <a:endParaRPr lang="en-US" altLang="ko-KR" sz="1150" b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50" b="0" baseline="0" dirty="0" smtClean="0"/>
                        <a:t>파일 전송허용용량을 초과했다는 메시지가 전달된다</a:t>
                      </a:r>
                      <a:r>
                        <a:rPr lang="en-US" altLang="ko-KR" sz="1150" b="0" baseline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50" b="1" baseline="0" dirty="0" smtClean="0"/>
                        <a:t>[</a:t>
                      </a:r>
                      <a:r>
                        <a:rPr lang="ko-KR" altLang="en-US" sz="1150" b="1" baseline="0" dirty="0" smtClean="0"/>
                        <a:t>선택한 파일이 지원하지 않는 </a:t>
                      </a:r>
                      <a:r>
                        <a:rPr lang="ko-KR" altLang="en-US" sz="1150" b="1" baseline="0" dirty="0" err="1" smtClean="0"/>
                        <a:t>확장자</a:t>
                      </a:r>
                      <a:r>
                        <a:rPr lang="en-US" altLang="ko-KR" sz="1150" b="1" baseline="0" dirty="0" smtClean="0"/>
                        <a:t>(jpg, </a:t>
                      </a:r>
                      <a:r>
                        <a:rPr lang="en-US" altLang="ko-KR" sz="1150" b="1" baseline="0" dirty="0" err="1" smtClean="0"/>
                        <a:t>png</a:t>
                      </a:r>
                      <a:r>
                        <a:rPr lang="ko-KR" altLang="en-US" sz="1150" b="1" baseline="0" dirty="0" smtClean="0"/>
                        <a:t>가 아닌 파일</a:t>
                      </a:r>
                      <a:r>
                        <a:rPr lang="en-US" altLang="ko-KR" sz="1150" b="1" baseline="0" dirty="0" smtClean="0"/>
                        <a:t>)</a:t>
                      </a:r>
                      <a:r>
                        <a:rPr lang="ko-KR" altLang="en-US" sz="1150" b="1" baseline="0" dirty="0" smtClean="0"/>
                        <a:t>일 경우</a:t>
                      </a:r>
                      <a:r>
                        <a:rPr lang="en-US" altLang="ko-KR" sz="1150" b="1" baseline="0" dirty="0" smtClean="0"/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50" b="0" baseline="0" dirty="0" smtClean="0"/>
                        <a:t>확장자가 잘못되었다는 오류메시지가 전달된다</a:t>
                      </a:r>
                      <a:r>
                        <a:rPr lang="en-US" altLang="ko-KR" sz="1150" b="0" baseline="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4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50" b="1" baseline="0" dirty="0" smtClean="0"/>
                        <a:t>[</a:t>
                      </a:r>
                      <a:r>
                        <a:rPr lang="ko-KR" altLang="en-US" sz="1150" b="1" baseline="0" dirty="0" smtClean="0"/>
                        <a:t>예약 전송 기능을 사용할 경우</a:t>
                      </a:r>
                      <a:r>
                        <a:rPr lang="en-US" altLang="ko-KR" sz="1150" b="1" baseline="0" dirty="0" smtClean="0"/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50" b="0" baseline="0" dirty="0" smtClean="0"/>
                        <a:t>예약 설정 완료 메시지를 전달하고</a:t>
                      </a:r>
                      <a:r>
                        <a:rPr lang="en-US" altLang="ko-KR" sz="1150" b="0" baseline="0" dirty="0" smtClean="0"/>
                        <a:t>, </a:t>
                      </a:r>
                      <a:r>
                        <a:rPr lang="ko-KR" altLang="en-US" sz="1150" b="0" baseline="0" dirty="0" smtClean="0"/>
                        <a:t>편지 내용이 서버로 전송되고 예약한 시간에 편지가 수신자에게 보내진다</a:t>
                      </a:r>
                      <a:r>
                        <a:rPr lang="en-US" altLang="ko-KR" sz="1150" b="0" baseline="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7650" name="Picture 2" descr="C:\Users\JavaPro\Desktop\UI자료\Description\1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r="317"/>
          <a:stretch/>
        </p:blipFill>
        <p:spPr bwMode="auto">
          <a:xfrm>
            <a:off x="341942" y="793758"/>
            <a:ext cx="5540376" cy="599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359532" y="270892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79467" y="390680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9532" y="45811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59532" y="213285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195300" y="2544410"/>
            <a:ext cx="1528860" cy="329020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제목의 최대 </a:t>
            </a:r>
            <a:r>
              <a:rPr lang="ko-KR" altLang="en-US" sz="800" b="1" dirty="0" err="1" smtClean="0"/>
              <a:t>입력수를</a:t>
            </a:r>
            <a:r>
              <a:rPr lang="ko-KR" altLang="en-US" sz="800" b="1" dirty="0" smtClean="0"/>
              <a:t> 초과했습니다</a:t>
            </a:r>
            <a:endParaRPr lang="ko-KR" altLang="en-US" sz="800" b="1" dirty="0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1907704" y="2708920"/>
            <a:ext cx="2875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2347700" y="3006770"/>
            <a:ext cx="1528860" cy="329020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내용의 최대 </a:t>
            </a:r>
            <a:r>
              <a:rPr lang="ko-KR" altLang="en-US" sz="800" b="1" dirty="0" err="1" smtClean="0"/>
              <a:t>입력수를</a:t>
            </a:r>
            <a:r>
              <a:rPr lang="ko-KR" altLang="en-US" sz="800" b="1" dirty="0" smtClean="0"/>
              <a:t> 초과했습니다</a:t>
            </a:r>
            <a:endParaRPr lang="ko-KR" altLang="en-US" sz="800" b="1" dirty="0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2060104" y="3171280"/>
            <a:ext cx="2875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2609128" y="4411002"/>
            <a:ext cx="145881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파일전송허용용량을 초과했습니다</a:t>
            </a:r>
            <a:r>
              <a:rPr lang="en-US" altLang="ko-KR" sz="1100" b="1" dirty="0" smtClean="0"/>
              <a:t>.</a:t>
            </a:r>
            <a:endParaRPr lang="ko-KR" altLang="en-US" sz="1100" b="1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959730" y="4232083"/>
            <a:ext cx="169990" cy="178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3897498" y="6381328"/>
            <a:ext cx="2002410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시간 설정이 잘못되었습니다</a:t>
            </a:r>
            <a:endParaRPr lang="ko-KR" altLang="en-US" sz="1100" b="1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814700" y="4906405"/>
            <a:ext cx="495164" cy="15469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906499" y="5347106"/>
            <a:ext cx="2002410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예약 설정이 완료되었습니다</a:t>
            </a:r>
            <a:r>
              <a:rPr lang="en-US" altLang="ko-KR" sz="1100" b="1" dirty="0" smtClean="0"/>
              <a:t>.</a:t>
            </a:r>
            <a:endParaRPr lang="ko-KR" altLang="en-US" sz="1100" b="1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1340114" y="4887190"/>
            <a:ext cx="135542" cy="4599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2761528" y="5014342"/>
            <a:ext cx="145881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허용되지 않는 </a:t>
            </a:r>
            <a:endParaRPr lang="en-US" altLang="ko-KR" sz="1100" b="1" dirty="0" smtClean="0"/>
          </a:p>
          <a:p>
            <a:pPr algn="ctr"/>
            <a:r>
              <a:rPr lang="ko-KR" altLang="en-US" sz="1100" b="1" dirty="0" err="1" smtClean="0"/>
              <a:t>확장자입니다</a:t>
            </a:r>
            <a:r>
              <a:rPr lang="en-US" altLang="ko-KR" sz="11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283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846241"/>
              </p:ext>
            </p:extLst>
          </p:nvPr>
        </p:nvGraphicFramePr>
        <p:xfrm>
          <a:off x="166003" y="116632"/>
          <a:ext cx="8726479" cy="63367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App_UC035_#5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편지작성 결과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2312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605184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dirty="0" smtClean="0"/>
                        <a:t>새로 도착한 메일이 대상의 우체통에 </a:t>
                      </a:r>
                      <a:r>
                        <a:rPr lang="ko-KR" altLang="en-US" sz="1800" dirty="0" smtClean="0"/>
                        <a:t>도착하고</a:t>
                      </a:r>
                      <a:r>
                        <a:rPr lang="en-US" altLang="ko-KR" sz="1800" dirty="0" smtClean="0"/>
                        <a:t>,  </a:t>
                      </a:r>
                      <a:r>
                        <a:rPr lang="ko-KR" altLang="en-US" sz="1800" dirty="0" smtClean="0"/>
                        <a:t>보낸 이후 우체통 첫 화면으로 이동할 수 있다</a:t>
                      </a:r>
                      <a:r>
                        <a:rPr lang="en-US" altLang="ko-KR" sz="1800" baseline="0" dirty="0" smtClean="0"/>
                        <a:t>.</a:t>
                      </a:r>
                      <a:endParaRPr lang="en-US" altLang="ko-KR" sz="18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16016" y="191885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8" name="Picture 2" descr="C:\Users\JavaPro\Desktop\UI자료\Description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48680"/>
            <a:ext cx="2974975" cy="599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42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406</Words>
  <Application>Microsoft Office PowerPoint</Application>
  <PresentationFormat>화면 슬라이드 쇼(4:3)</PresentationFormat>
  <Paragraphs>143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백태영</dc:creator>
  <cp:lastModifiedBy>백태영</cp:lastModifiedBy>
  <cp:revision>30</cp:revision>
  <dcterms:created xsi:type="dcterms:W3CDTF">2015-07-20T07:49:48Z</dcterms:created>
  <dcterms:modified xsi:type="dcterms:W3CDTF">2015-07-21T13:12:57Z</dcterms:modified>
</cp:coreProperties>
</file>