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3" r:id="rId4"/>
    <p:sldId id="266" r:id="rId5"/>
    <p:sldId id="261" r:id="rId6"/>
    <p:sldId id="259" r:id="rId7"/>
    <p:sldId id="257" r:id="rId8"/>
    <p:sldId id="267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D73F-1F47-42D9-84F8-FBF25DEFB612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9B67-8DBE-4963-A8EF-FEC1A323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1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D73F-1F47-42D9-84F8-FBF25DEFB612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9B67-8DBE-4963-A8EF-FEC1A323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6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D73F-1F47-42D9-84F8-FBF25DEFB612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9B67-8DBE-4963-A8EF-FEC1A323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9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D73F-1F47-42D9-84F8-FBF25DEFB612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9B67-8DBE-4963-A8EF-FEC1A323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D73F-1F47-42D9-84F8-FBF25DEFB612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9B67-8DBE-4963-A8EF-FEC1A323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7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D73F-1F47-42D9-84F8-FBF25DEFB612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9B67-8DBE-4963-A8EF-FEC1A323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2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D73F-1F47-42D9-84F8-FBF25DEFB612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9B67-8DBE-4963-A8EF-FEC1A323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8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D73F-1F47-42D9-84F8-FBF25DEFB612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9B67-8DBE-4963-A8EF-FEC1A323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4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D73F-1F47-42D9-84F8-FBF25DEFB612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9B67-8DBE-4963-A8EF-FEC1A323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7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D73F-1F47-42D9-84F8-FBF25DEFB612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9B67-8DBE-4963-A8EF-FEC1A323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5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D73F-1F47-42D9-84F8-FBF25DEFB612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9B67-8DBE-4963-A8EF-FEC1A323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D73F-1F47-42D9-84F8-FBF25DEFB612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9B67-8DBE-4963-A8EF-FEC1A323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95" y="1664774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45147"/>
              </p:ext>
            </p:extLst>
          </p:nvPr>
        </p:nvGraphicFramePr>
        <p:xfrm>
          <a:off x="-3473" y="44624"/>
          <a:ext cx="9080788" cy="675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9861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Web_UC033_#1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이용할 수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44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이동시</a:t>
                      </a:r>
                      <a:r>
                        <a:rPr lang="ko-KR" altLang="en-US" sz="1200" kern="100" dirty="0" smtClean="0">
                          <a:effectLst/>
                        </a:rPr>
                        <a:t> 상세내용이 </a:t>
                      </a:r>
                      <a:r>
                        <a:rPr lang="ko-KR" altLang="en-US" sz="1200" kern="100" dirty="0" smtClean="0">
                          <a:effectLst/>
                        </a:rPr>
                        <a:t>표시되고 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이웃 홈에 대한 정보를 </a:t>
                      </a:r>
                      <a:r>
                        <a:rPr lang="ko-KR" altLang="en-US" sz="1200" kern="100" dirty="0" smtClean="0">
                          <a:effectLst/>
                        </a:rPr>
                        <a:t>받아와 </a:t>
                      </a:r>
                      <a:r>
                        <a:rPr lang="ko-KR" altLang="en-US" sz="1200" kern="100" dirty="0" smtClean="0">
                          <a:effectLst/>
                        </a:rPr>
                        <a:t>이웃정보 보기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화면으로 </a:t>
                      </a:r>
                      <a:r>
                        <a:rPr lang="ko-KR" altLang="en-US" sz="1200" kern="100" dirty="0" smtClean="0">
                          <a:effectLst/>
                        </a:rPr>
                        <a:t>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표시해준다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개인프로필을 볼 수 있는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구성원이 설정해 놓은 프로필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사진을 볼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9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519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우체통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우체통에 있는 편지 목록을 서버로부터 전달받고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우체통 관리화면으로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148064" y="27762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70973" y="348238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3519" y="37179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81620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51720" y="404284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66708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93420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1848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" y="1405704"/>
            <a:ext cx="1114221" cy="459037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363816" y="3645024"/>
            <a:ext cx="440432" cy="115212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0975" y="28876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user\Desktop\화면설계 이미지\한별이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124744"/>
            <a:ext cx="6421583" cy="477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70928"/>
              </p:ext>
            </p:extLst>
          </p:nvPr>
        </p:nvGraphicFramePr>
        <p:xfrm>
          <a:off x="-36512" y="44624"/>
          <a:ext cx="9118600" cy="6796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08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Web_UC033_#2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우체통 확인하는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840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baseline="0" dirty="0" smtClean="0"/>
                        <a:t>Web_UC033_#1 </a:t>
                      </a:r>
                      <a:r>
                        <a:rPr lang="ko-KR" altLang="en-US" sz="1500" baseline="0" dirty="0" smtClean="0"/>
                        <a:t>화면에서 우체통 메뉴 클릭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664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사이드 메뉴 바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왼쪽 상단의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굴뚝모양을 누르면 활성화가 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접속한 사용자의 이름과 프로필 사진이 출력되며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 본인과 관련된 메뉴들이 표시가 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664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편지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목록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</a:rPr>
                        <a:t>사용자에게 온 편지 목록정보가 표시가 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</a:rPr>
                        <a:t>편지 제목과 </a:t>
                      </a:r>
                      <a:r>
                        <a:rPr lang="ko-KR" altLang="en-US" sz="1200" kern="100" baseline="0" dirty="0" err="1" smtClean="0">
                          <a:effectLst/>
                        </a:rPr>
                        <a:t>보낸사람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그리고 날짜가 보여진다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서버로부터 데이터를 받아서 편지의 상세 내용을 확인 할 수 있다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baseline="0" dirty="0" smtClean="0">
                          <a:effectLst/>
                        </a:rPr>
                        <a:t>Web_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편지확인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_#1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화면으로 이동한다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664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이전 페이지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다음페이지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이전과 다음 편지 목록을 보여준다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 목록이 더 이상 존재하지 않으면 동작하지 않는다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편지목록 데이터를 전송 받아 화면에 보여준다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44371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09864" y="59028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5028" y="59028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85048" y="44371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9621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84312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user\Desktop\화면설계 이미지\한별이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124744"/>
            <a:ext cx="6421583" cy="477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00140"/>
              </p:ext>
            </p:extLst>
          </p:nvPr>
        </p:nvGraphicFramePr>
        <p:xfrm>
          <a:off x="35496" y="44624"/>
          <a:ext cx="9118600" cy="6696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Web_UC033_#2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우체통</a:t>
                      </a:r>
                      <a:r>
                        <a:rPr lang="ko-KR" altLang="en-US" sz="1500" baseline="0" dirty="0" smtClean="0"/>
                        <a:t> 확인하는 화면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Web_UC033_#1 </a:t>
                      </a:r>
                      <a:r>
                        <a:rPr lang="ko-KR" altLang="en-US" sz="1500" baseline="0" dirty="0" smtClean="0"/>
                        <a:t>화면에서 우체통 메뉴 클릭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0211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삭제하기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삭제 확인 창이 뜬다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02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편지 작성하기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편지작성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102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043608" y="44371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09864" y="59028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5028" y="59028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85048" y="44371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9512" y="9621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84312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화면설계 이미지\한별이\그림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" y="1268760"/>
            <a:ext cx="6323040" cy="47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83177"/>
              </p:ext>
            </p:extLst>
          </p:nvPr>
        </p:nvGraphicFramePr>
        <p:xfrm>
          <a:off x="25400" y="116653"/>
          <a:ext cx="9118600" cy="6696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26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Web_UC033_#3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편지를 확인하는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655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Web_UC033_#2</a:t>
                      </a:r>
                      <a:r>
                        <a:rPr lang="ko-KR" altLang="en-US" sz="1500" dirty="0" smtClean="0"/>
                        <a:t>화면의 편지목록에서 편지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0435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편지제목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선택한 편지의 제목을 보여준다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수신 시간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편지가 발송 된 시간을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 내용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받은 편지의 내용을 보여준다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발신인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편지를 보낸 사람의 이름이 보여진다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삭제하기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받은 편지를 삭제한다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 확인 창이 뜬다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편지 작성하기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편지를 작성하는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20100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이전 편지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다음 편지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서버로 부터 다음이나 이전의 편지 정보를 받아서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</a:rPr>
                        <a:t>편지가 이전이나 다음에 없다면 작동하지 않는다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970388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9496" y="53012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88833" y="598120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608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70388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50146" y="306892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0767" y="59812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1888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화면설계 이미지\한별이\그림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6428451" cy="476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13107"/>
              </p:ext>
            </p:extLst>
          </p:nvPr>
        </p:nvGraphicFramePr>
        <p:xfrm>
          <a:off x="25400" y="41860"/>
          <a:ext cx="9118600" cy="6793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Web_UC033_#4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편지를 작성하는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3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baseline="0" dirty="0" smtClean="0"/>
                        <a:t>Web_UC033</a:t>
                      </a:r>
                      <a:r>
                        <a:rPr lang="en-US" altLang="ko-KR" sz="1500" dirty="0" smtClean="0"/>
                        <a:t>_#2,</a:t>
                      </a:r>
                      <a:r>
                        <a:rPr lang="en-US" altLang="ko-KR" sz="1500" baseline="0" dirty="0" smtClean="0"/>
                        <a:t> Web_UC033</a:t>
                      </a:r>
                      <a:r>
                        <a:rPr lang="en-US" altLang="ko-KR" sz="1500" dirty="0" smtClean="0"/>
                        <a:t>_#3 </a:t>
                      </a:r>
                      <a:r>
                        <a:rPr lang="ko-KR" altLang="en-US" sz="1500" dirty="0" smtClean="0"/>
                        <a:t>화면에서 편지작성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6212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50" dirty="0" smtClean="0"/>
                        <a:t>1</a:t>
                      </a:r>
                      <a:endParaRPr lang="ko-KR" altLang="en-US" sz="12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편지제목을 작성한다</a:t>
                      </a:r>
                      <a:r>
                        <a:rPr lang="en-US" altLang="ko-KR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06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50" dirty="0" smtClean="0"/>
                        <a:t>2</a:t>
                      </a:r>
                      <a:endParaRPr lang="ko-KR" altLang="en-US" sz="12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50" kern="100" dirty="0" smtClean="0">
                          <a:effectLst/>
                        </a:rPr>
                        <a:t>받는 사람 목록</a:t>
                      </a:r>
                      <a:r>
                        <a:rPr lang="en-US" altLang="ko-KR" sz="125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5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50" kern="100" dirty="0" smtClean="0">
                          <a:effectLst/>
                        </a:rPr>
                        <a:t>, </a:t>
                      </a:r>
                      <a:r>
                        <a:rPr lang="ko-KR" altLang="en-US" sz="1250" kern="100" dirty="0" smtClean="0">
                          <a:effectLst/>
                        </a:rPr>
                        <a:t>가족 구성원의 목록이 보여지며 편지를 받을 가족을 선택 할 수 있다</a:t>
                      </a:r>
                      <a:r>
                        <a:rPr lang="en-US" altLang="ko-KR" sz="125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50" kern="100" dirty="0" smtClean="0">
                          <a:effectLst/>
                        </a:rPr>
                        <a:t>가족 구성원 선택화면이 나타난다</a:t>
                      </a:r>
                      <a:r>
                        <a:rPr lang="en-US" altLang="ko-KR" sz="1250" kern="100" dirty="0" smtClean="0">
                          <a:effectLst/>
                        </a:rPr>
                        <a:t>.</a:t>
                      </a:r>
                      <a:endParaRPr lang="en-US" altLang="ko-KR" sz="125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027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50" dirty="0" smtClean="0"/>
                        <a:t>3</a:t>
                      </a:r>
                      <a:endParaRPr lang="ko-KR" altLang="en-US" sz="12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사진 첨부 버튼</a:t>
                      </a:r>
                      <a:r>
                        <a:rPr lang="en-US" altLang="ko-KR" sz="12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클라이언트에게 이미지를 받아서 저장할 수 있다</a:t>
                      </a:r>
                      <a:r>
                        <a:rPr lang="en-US" altLang="ko-KR" sz="12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797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50" dirty="0" smtClean="0"/>
                        <a:t>4</a:t>
                      </a:r>
                      <a:endParaRPr lang="ko-KR" altLang="en-US" sz="12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이모티콘</a:t>
                      </a:r>
                      <a:r>
                        <a:rPr lang="ko-KR" altLang="en-US" sz="12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선택 버튼</a:t>
                      </a:r>
                      <a:r>
                        <a:rPr lang="en-US" altLang="ko-KR" sz="12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이모티콘</a:t>
                      </a:r>
                      <a:r>
                        <a:rPr lang="ko-KR" altLang="en-US" sz="12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창이 뜨며</a:t>
                      </a:r>
                      <a:r>
                        <a:rPr lang="en-US" altLang="ko-KR" sz="12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추가 할 </a:t>
                      </a:r>
                      <a:r>
                        <a:rPr lang="ko-KR" altLang="en-US" sz="125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이모티콘을</a:t>
                      </a:r>
                      <a:r>
                        <a:rPr lang="ko-KR" altLang="en-US" sz="12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선택할 수 있다</a:t>
                      </a:r>
                      <a:r>
                        <a:rPr lang="en-US" altLang="ko-KR" sz="12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69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50" dirty="0" smtClean="0"/>
                        <a:t>5</a:t>
                      </a:r>
                      <a:endParaRPr lang="ko-KR" altLang="en-US" sz="12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편지내용을 작성한다</a:t>
                      </a:r>
                      <a:r>
                        <a:rPr lang="en-US" altLang="ko-KR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797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50" dirty="0" smtClean="0"/>
                        <a:t>6</a:t>
                      </a:r>
                      <a:endParaRPr lang="ko-KR" altLang="en-US" sz="12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5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발송일을</a:t>
                      </a:r>
                      <a:r>
                        <a:rPr lang="ko-KR" altLang="en-US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설정 할 수 있고</a:t>
                      </a:r>
                      <a:endParaRPr lang="en-US" altLang="ko-KR" sz="12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즉시 발송을 할 것인지</a:t>
                      </a:r>
                      <a:r>
                        <a:rPr lang="en-US" altLang="ko-KR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예약발송을 할 것인지 선택할 수 있다</a:t>
                      </a:r>
                      <a:r>
                        <a:rPr lang="en-US" altLang="ko-KR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50" baseline="0" dirty="0" smtClean="0"/>
                        <a:t>초기 값은 현재 시각으로 설정된다</a:t>
                      </a:r>
                      <a:r>
                        <a:rPr lang="en-US" altLang="ko-KR" sz="1250" baseline="0" dirty="0" smtClean="0"/>
                        <a:t>.</a:t>
                      </a:r>
                      <a:endParaRPr lang="en-US" altLang="ko-KR" sz="12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797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50" dirty="0" smtClean="0"/>
                        <a:t>7</a:t>
                      </a:r>
                      <a:endParaRPr lang="ko-KR" altLang="en-US" sz="12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보내기 버튼</a:t>
                      </a:r>
                      <a:r>
                        <a:rPr lang="en-US" altLang="ko-KR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작성을 완료하고 클릭을 하면 서버로 </a:t>
                      </a:r>
                      <a:r>
                        <a:rPr lang="ko-KR" altLang="en-US" sz="125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부터</a:t>
                      </a:r>
                      <a:r>
                        <a:rPr lang="ko-KR" altLang="en-US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작성한 편지의 정보를 보내 편지를 발송 할 수 있다</a:t>
                      </a:r>
                      <a:r>
                        <a:rPr lang="en-US" altLang="ko-KR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182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50" dirty="0" smtClean="0"/>
                        <a:t>8</a:t>
                      </a:r>
                      <a:endParaRPr lang="ko-KR" altLang="en-US" sz="12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우체통 처음 화면으로 되돌아간다</a:t>
                      </a:r>
                      <a:r>
                        <a:rPr lang="en-US" altLang="ko-KR" sz="12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198586" y="348882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8586" y="39330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39516" y="415415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53732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7314" y="56701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7515" y="4653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71510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3961" y="30341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65068" y="3429000"/>
            <a:ext cx="180020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user\Desktop\화면설계 이미지\한별이\그림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" y="1258550"/>
            <a:ext cx="6345087" cy="470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33978"/>
              </p:ext>
            </p:extLst>
          </p:nvPr>
        </p:nvGraphicFramePr>
        <p:xfrm>
          <a:off x="25400" y="44625"/>
          <a:ext cx="9118600" cy="6770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24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Web_UC033_#4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편지 받을 가족 선택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2462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dirty="0" smtClean="0"/>
                        <a:t>Web_UC033_#3 </a:t>
                      </a:r>
                      <a:r>
                        <a:rPr lang="ko-KR" altLang="en-US" sz="1500" dirty="0" smtClean="0"/>
                        <a:t>화면에서 받는 사람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43555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목록</a:t>
                      </a:r>
                      <a:r>
                        <a:rPr lang="en-US" altLang="ko-KR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가족으로 연결된 구성원들의 프로필 사진과 이름이 보여지고</a:t>
                      </a:r>
                      <a:endParaRPr lang="en-US" altLang="ko-KR" sz="16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체크를 하여 편지를 받을 가족 구성원을 선택 할 수 있다</a:t>
                      </a:r>
                      <a:r>
                        <a:rPr lang="en-US" altLang="ko-KR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4355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</a:rPr>
                        <a:t>확인 버튼</a:t>
                      </a:r>
                      <a:r>
                        <a:rPr lang="en-US" altLang="ko-KR" sz="16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</a:rPr>
                        <a:t>편지를 받을 구성원들 중 한 명을 체크 하고 클릭 하면</a:t>
                      </a:r>
                      <a:r>
                        <a:rPr lang="en-US" altLang="ko-KR" sz="1600" kern="100" dirty="0" smtClean="0">
                          <a:effectLst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</a:rPr>
                        <a:t>선택된 구성원에게 편지가 가도록 설정 할 수 있다</a:t>
                      </a:r>
                      <a:r>
                        <a:rPr lang="en-US" altLang="ko-KR" sz="16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4355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 받을 가족 선택을 취소한다</a:t>
                      </a:r>
                      <a:r>
                        <a:rPr lang="en-US" altLang="ko-KR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우체통 처음 화면으로 </a:t>
                      </a: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</a:t>
                      </a:r>
                      <a:r>
                        <a:rPr lang="en-US" altLang="ko-KR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065866" y="51571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09128" y="36051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22207" y="515719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5743" y="3429000"/>
            <a:ext cx="180020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화면설계 이미지\한별이\그림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6428451" cy="476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47821"/>
              </p:ext>
            </p:extLst>
          </p:nvPr>
        </p:nvGraphicFramePr>
        <p:xfrm>
          <a:off x="25400" y="-30148"/>
          <a:ext cx="9118600" cy="6774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Web_UC033_#5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편지 작성 화면 오류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3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baseline="0" dirty="0" smtClean="0"/>
                        <a:t>Web_UC033</a:t>
                      </a:r>
                      <a:r>
                        <a:rPr lang="en-US" altLang="ko-KR" sz="1500" dirty="0" smtClean="0"/>
                        <a:t>_#2,</a:t>
                      </a:r>
                      <a:r>
                        <a:rPr lang="en-US" altLang="ko-KR" sz="1500" baseline="0" dirty="0" smtClean="0"/>
                        <a:t> Web_UC033</a:t>
                      </a:r>
                      <a:r>
                        <a:rPr lang="en-US" altLang="ko-KR" sz="1500" dirty="0" smtClean="0"/>
                        <a:t>_#3 </a:t>
                      </a:r>
                      <a:r>
                        <a:rPr lang="ko-KR" altLang="en-US" sz="1500" dirty="0" smtClean="0"/>
                        <a:t>화면에서 편지작성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180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50" dirty="0" smtClean="0"/>
                        <a:t>1</a:t>
                      </a:r>
                      <a:endParaRPr lang="ko-KR" altLang="en-US" sz="12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50" b="1" dirty="0" smtClean="0"/>
                        <a:t>[</a:t>
                      </a:r>
                      <a:r>
                        <a:rPr lang="ko-KR" altLang="en-US" sz="1250" b="1" dirty="0" smtClean="0"/>
                        <a:t>제목을 입력하지 않았을 경우</a:t>
                      </a:r>
                      <a:r>
                        <a:rPr lang="en-US" altLang="ko-KR" sz="1250" b="1" dirty="0" smtClean="0"/>
                        <a:t>]</a:t>
                      </a:r>
                    </a:p>
                    <a:p>
                      <a:r>
                        <a:rPr lang="ko-KR" altLang="en-US" sz="1250" b="0" dirty="0" smtClean="0"/>
                        <a:t>제목 입력을 요청하는 오류 메시지가 전달된다</a:t>
                      </a:r>
                      <a:r>
                        <a:rPr lang="en-US" altLang="ko-KR" sz="1250" b="0" dirty="0" smtClean="0"/>
                        <a:t>.</a:t>
                      </a:r>
                    </a:p>
                    <a:p>
                      <a:r>
                        <a:rPr lang="en-US" altLang="ko-KR" sz="1250" b="1" dirty="0" smtClean="0"/>
                        <a:t>[</a:t>
                      </a:r>
                      <a:r>
                        <a:rPr lang="ko-KR" altLang="en-US" sz="1250" b="1" dirty="0" smtClean="0"/>
                        <a:t>제목이 </a:t>
                      </a:r>
                      <a:r>
                        <a:rPr lang="en-US" altLang="ko-KR" sz="1250" b="1" dirty="0" smtClean="0"/>
                        <a:t>50</a:t>
                      </a:r>
                      <a:r>
                        <a:rPr lang="ko-KR" altLang="en-US" sz="1250" b="1" dirty="0" smtClean="0"/>
                        <a:t>자 초과할 경우</a:t>
                      </a:r>
                      <a:r>
                        <a:rPr lang="en-US" altLang="ko-KR" sz="1250" b="1" dirty="0" smtClean="0"/>
                        <a:t>]</a:t>
                      </a:r>
                    </a:p>
                    <a:p>
                      <a:r>
                        <a:rPr lang="ko-KR" altLang="en-US" sz="1250" dirty="0" smtClean="0"/>
                        <a:t>글자수 초과 오류 메시지가 전달된다</a:t>
                      </a:r>
                      <a:r>
                        <a:rPr lang="en-US" altLang="ko-KR" sz="1250" dirty="0" smtClean="0"/>
                        <a:t>.</a:t>
                      </a:r>
                      <a:endParaRPr lang="en-US" altLang="ko-KR" sz="1250" b="1" dirty="0" smtClean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06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50" dirty="0" smtClean="0"/>
                        <a:t>2</a:t>
                      </a:r>
                      <a:endParaRPr lang="ko-KR" altLang="en-US" sz="12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="1" baseline="0" dirty="0" smtClean="0"/>
                        <a:t>[</a:t>
                      </a:r>
                      <a:r>
                        <a:rPr lang="ko-KR" altLang="en-US" sz="1250" b="1" baseline="0" dirty="0" smtClean="0"/>
                        <a:t>사진 </a:t>
                      </a:r>
                      <a:r>
                        <a:rPr lang="ko-KR" altLang="en-US" sz="1250" b="1" baseline="0" dirty="0" err="1" smtClean="0"/>
                        <a:t>추가시</a:t>
                      </a:r>
                      <a:r>
                        <a:rPr lang="ko-KR" altLang="en-US" sz="1250" b="1" baseline="0" dirty="0" smtClean="0"/>
                        <a:t> 총 용량이 </a:t>
                      </a:r>
                      <a:r>
                        <a:rPr lang="en-US" altLang="ko-KR" sz="1250" b="1" baseline="0" dirty="0" smtClean="0"/>
                        <a:t>10mb</a:t>
                      </a:r>
                      <a:r>
                        <a:rPr lang="ko-KR" altLang="en-US" sz="1250" b="1" baseline="0" dirty="0" smtClean="0"/>
                        <a:t>를 초과했을 경우</a:t>
                      </a:r>
                      <a:r>
                        <a:rPr lang="en-US" altLang="ko-KR" sz="1250" b="1" baseline="0" dirty="0" smtClean="0"/>
                        <a:t>]</a:t>
                      </a:r>
                      <a:endParaRPr lang="en-US" altLang="ko-KR" sz="125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50" b="0" baseline="0" dirty="0" smtClean="0"/>
                        <a:t>파일 전송허용용량을 초과했다는 메시지가 전달된다</a:t>
                      </a:r>
                      <a:r>
                        <a:rPr lang="en-US" altLang="ko-KR" sz="1250" b="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="1" baseline="0" dirty="0" smtClean="0"/>
                        <a:t>[</a:t>
                      </a:r>
                      <a:r>
                        <a:rPr lang="ko-KR" altLang="en-US" sz="1250" b="1" baseline="0" dirty="0" smtClean="0"/>
                        <a:t>선택한 파일이 지원하지 않는 </a:t>
                      </a:r>
                      <a:r>
                        <a:rPr lang="ko-KR" altLang="en-US" sz="1250" b="1" baseline="0" dirty="0" err="1" smtClean="0"/>
                        <a:t>확장자일</a:t>
                      </a:r>
                      <a:r>
                        <a:rPr lang="ko-KR" altLang="en-US" sz="1250" b="1" baseline="0" dirty="0" smtClean="0"/>
                        <a:t> 경우</a:t>
                      </a:r>
                      <a:r>
                        <a:rPr lang="en-US" altLang="ko-KR" sz="125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50" b="0" baseline="0" dirty="0" smtClean="0"/>
                        <a:t>확장자가 잘못되었다는 오류메시지가 전달된다</a:t>
                      </a:r>
                      <a:r>
                        <a:rPr lang="en-US" altLang="ko-KR" sz="1250" b="0" baseline="0" dirty="0" smtClean="0"/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027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50" dirty="0" smtClean="0"/>
                        <a:t>3</a:t>
                      </a:r>
                      <a:endParaRPr lang="ko-KR" altLang="en-US" sz="12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50" b="1" dirty="0" smtClean="0"/>
                        <a:t>[</a:t>
                      </a:r>
                      <a:r>
                        <a:rPr lang="ko-KR" altLang="en-US" sz="1250" b="1" dirty="0" smtClean="0"/>
                        <a:t>내용을 입력하지 않았을 경우</a:t>
                      </a:r>
                      <a:r>
                        <a:rPr lang="en-US" altLang="ko-KR" sz="1250" b="1" dirty="0" smtClean="0"/>
                        <a:t>]</a:t>
                      </a:r>
                    </a:p>
                    <a:p>
                      <a:r>
                        <a:rPr lang="ko-KR" altLang="en-US" sz="1250" b="0" dirty="0" smtClean="0"/>
                        <a:t>내용 입력을 요청하는 오류 메시지가 전달된다</a:t>
                      </a:r>
                      <a:r>
                        <a:rPr lang="en-US" altLang="ko-KR" sz="1250" b="0" dirty="0" smtClean="0"/>
                        <a:t>.</a:t>
                      </a:r>
                      <a:endParaRPr lang="en-US" altLang="ko-KR" sz="1250" dirty="0" smtClean="0"/>
                    </a:p>
                    <a:p>
                      <a:r>
                        <a:rPr lang="en-US" altLang="ko-KR" sz="1250" b="1" dirty="0" smtClean="0"/>
                        <a:t>[</a:t>
                      </a:r>
                      <a:r>
                        <a:rPr lang="ko-KR" altLang="en-US" sz="1250" b="1" dirty="0" smtClean="0"/>
                        <a:t>내용이 </a:t>
                      </a:r>
                      <a:r>
                        <a:rPr lang="en-US" altLang="ko-KR" sz="1250" b="1" dirty="0" smtClean="0"/>
                        <a:t>2000</a:t>
                      </a:r>
                      <a:r>
                        <a:rPr lang="ko-KR" altLang="en-US" sz="1250" b="1" dirty="0" smtClean="0"/>
                        <a:t>자를 초과할 경우</a:t>
                      </a:r>
                      <a:r>
                        <a:rPr lang="en-US" altLang="ko-KR" sz="125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50" dirty="0" smtClean="0"/>
                        <a:t>글자수 초과 오류 메시지가 전달된다</a:t>
                      </a:r>
                      <a:r>
                        <a:rPr lang="en-US" altLang="ko-KR" sz="1250" dirty="0" smtClean="0"/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797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50" dirty="0" smtClean="0"/>
                        <a:t>4</a:t>
                      </a:r>
                      <a:endParaRPr lang="ko-KR" altLang="en-US" sz="12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50" b="1" baseline="0" dirty="0" smtClean="0"/>
                        <a:t>[</a:t>
                      </a:r>
                      <a:r>
                        <a:rPr lang="ko-KR" altLang="en-US" sz="1250" b="1" baseline="0" dirty="0" smtClean="0"/>
                        <a:t>전송 시간 설정이 현재 시각보다 이전일 경우</a:t>
                      </a:r>
                      <a:r>
                        <a:rPr lang="en-US" altLang="ko-KR" sz="1250" b="1" baseline="0" dirty="0" smtClean="0"/>
                        <a:t>]</a:t>
                      </a:r>
                    </a:p>
                    <a:p>
                      <a:r>
                        <a:rPr lang="ko-KR" altLang="en-US" sz="1250" dirty="0" smtClean="0"/>
                        <a:t>시간 설정이 잘못되었다는 오류 메시지가 전달된다</a:t>
                      </a:r>
                      <a:r>
                        <a:rPr lang="en-US" altLang="ko-KR" sz="1250" dirty="0" smtClean="0"/>
                        <a:t>.</a:t>
                      </a:r>
                      <a:endParaRPr lang="ko-KR" altLang="en-US" sz="1250" dirty="0" smtClean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797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50" dirty="0" smtClean="0"/>
                        <a:t>5</a:t>
                      </a:r>
                      <a:endParaRPr lang="ko-KR" altLang="en-US" sz="12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="1" baseline="0" dirty="0" smtClean="0"/>
                        <a:t>[</a:t>
                      </a:r>
                      <a:r>
                        <a:rPr lang="ko-KR" altLang="en-US" sz="1250" b="1" baseline="0" dirty="0" smtClean="0"/>
                        <a:t>예약 전송 기능을 사용할 경우</a:t>
                      </a:r>
                      <a:r>
                        <a:rPr lang="en-US" altLang="ko-KR" sz="125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50" b="0" baseline="0" dirty="0" smtClean="0"/>
                        <a:t>예약 설정 완료 메시지를 전달하고</a:t>
                      </a:r>
                      <a:r>
                        <a:rPr lang="en-US" altLang="ko-KR" sz="1250" b="0" baseline="0" dirty="0" smtClean="0"/>
                        <a:t>, </a:t>
                      </a:r>
                      <a:r>
                        <a:rPr lang="ko-KR" altLang="en-US" sz="1250" b="0" baseline="0" dirty="0" smtClean="0"/>
                        <a:t>편지 내용이 서버로 전송되고 예약한 시간에 편지가 수신자에게 보내진다</a:t>
                      </a:r>
                      <a:r>
                        <a:rPr lang="en-US" altLang="ko-KR" sz="1250" b="0" baseline="0" dirty="0" smtClean="0"/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198586" y="348882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39516" y="415415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53732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7314" y="56701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71510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65068" y="3429000"/>
            <a:ext cx="180020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278855" y="2216969"/>
            <a:ext cx="1106598" cy="461846"/>
            <a:chOff x="1763689" y="1484785"/>
            <a:chExt cx="3312368" cy="1382439"/>
          </a:xfrm>
        </p:grpSpPr>
        <p:sp>
          <p:nvSpPr>
            <p:cNvPr id="19" name="직사각형 18"/>
            <p:cNvSpPr/>
            <p:nvPr/>
          </p:nvSpPr>
          <p:spPr>
            <a:xfrm>
              <a:off x="1763689" y="1484785"/>
              <a:ext cx="3312368" cy="1382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spc="-300" dirty="0" smtClean="0">
                  <a:solidFill>
                    <a:schemeClr val="tx1"/>
                  </a:solidFill>
                </a:rPr>
                <a:t>   제목을 입력해주세요</a:t>
              </a:r>
              <a:r>
                <a:rPr lang="en-US" altLang="ko-KR" sz="900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900" spc="-3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9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219956" y="2348880"/>
              <a:ext cx="391170" cy="391170"/>
              <a:chOff x="8388424" y="5831672"/>
              <a:chExt cx="504056" cy="504056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248" y="1768826"/>
              <a:ext cx="381000" cy="38100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5385453" y="2212152"/>
            <a:ext cx="1106598" cy="461846"/>
            <a:chOff x="1763689" y="1484785"/>
            <a:chExt cx="3312368" cy="1382439"/>
          </a:xfrm>
        </p:grpSpPr>
        <p:sp>
          <p:nvSpPr>
            <p:cNvPr id="25" name="직사각형 24"/>
            <p:cNvSpPr/>
            <p:nvPr/>
          </p:nvSpPr>
          <p:spPr>
            <a:xfrm>
              <a:off x="1763689" y="1484785"/>
              <a:ext cx="3312368" cy="1382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700" spc="-1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spc="-150" dirty="0" smtClean="0">
                  <a:solidFill>
                    <a:schemeClr val="tx1"/>
                  </a:solidFill>
                </a:rPr>
                <a:t>   제목이 </a:t>
              </a:r>
              <a:r>
                <a:rPr lang="en-US" altLang="ko-KR" sz="700" spc="-150" dirty="0" smtClean="0">
                  <a:solidFill>
                    <a:schemeClr val="tx1"/>
                  </a:solidFill>
                </a:rPr>
                <a:t>50</a:t>
              </a:r>
              <a:r>
                <a:rPr lang="ko-KR" altLang="en-US" sz="700" spc="-150" dirty="0" smtClean="0">
                  <a:solidFill>
                    <a:schemeClr val="tx1"/>
                  </a:solidFill>
                </a:rPr>
                <a:t>자를 초과했습니다</a:t>
              </a:r>
              <a:r>
                <a:rPr lang="en-US" altLang="ko-KR" sz="700" spc="-15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700" spc="-15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700" spc="-15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3219956" y="2348880"/>
              <a:ext cx="391170" cy="391170"/>
              <a:chOff x="8388424" y="5831672"/>
              <a:chExt cx="504056" cy="504056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248" y="1768826"/>
              <a:ext cx="381000" cy="381000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2746066" y="4637021"/>
            <a:ext cx="1106598" cy="461846"/>
            <a:chOff x="1763689" y="1484785"/>
            <a:chExt cx="3312368" cy="1382439"/>
          </a:xfrm>
        </p:grpSpPr>
        <p:sp>
          <p:nvSpPr>
            <p:cNvPr id="31" name="직사각형 30"/>
            <p:cNvSpPr/>
            <p:nvPr/>
          </p:nvSpPr>
          <p:spPr>
            <a:xfrm>
              <a:off x="1763689" y="1484785"/>
              <a:ext cx="3312368" cy="1382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spc="-1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spc="-150" dirty="0" smtClean="0">
                  <a:solidFill>
                    <a:schemeClr val="tx1"/>
                  </a:solidFill>
                </a:rPr>
                <a:t>   내용을 입력해주세요</a:t>
              </a:r>
              <a:r>
                <a:rPr lang="en-US" altLang="ko-KR" sz="800" spc="-15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800" spc="-15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219956" y="2348880"/>
              <a:ext cx="391170" cy="391170"/>
              <a:chOff x="8388424" y="5831672"/>
              <a:chExt cx="504056" cy="50405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248" y="1768826"/>
              <a:ext cx="381000" cy="381000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858719" y="4637021"/>
            <a:ext cx="1106598" cy="461846"/>
            <a:chOff x="1763689" y="1484785"/>
            <a:chExt cx="3312368" cy="1382439"/>
          </a:xfrm>
        </p:grpSpPr>
        <p:sp>
          <p:nvSpPr>
            <p:cNvPr id="37" name="직사각형 36"/>
            <p:cNvSpPr/>
            <p:nvPr/>
          </p:nvSpPr>
          <p:spPr>
            <a:xfrm>
              <a:off x="1763689" y="1484785"/>
              <a:ext cx="3312368" cy="1382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700" spc="-1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spc="-150" dirty="0" smtClean="0">
                  <a:solidFill>
                    <a:schemeClr val="tx1"/>
                  </a:solidFill>
                </a:rPr>
                <a:t>2000</a:t>
              </a:r>
              <a:r>
                <a:rPr lang="ko-KR" altLang="en-US" sz="700" spc="-150" dirty="0" smtClean="0">
                  <a:solidFill>
                    <a:schemeClr val="tx1"/>
                  </a:solidFill>
                </a:rPr>
                <a:t>자를  초과했습니다</a:t>
              </a:r>
              <a:r>
                <a:rPr lang="en-US" altLang="ko-KR" sz="700" spc="-15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700" spc="-15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700" spc="-15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219956" y="2348880"/>
              <a:ext cx="391170" cy="391170"/>
              <a:chOff x="8388424" y="5831672"/>
              <a:chExt cx="504056" cy="504056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248" y="1768826"/>
              <a:ext cx="381000" cy="38100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905529" y="5792451"/>
            <a:ext cx="2329914" cy="1065550"/>
            <a:chOff x="1763689" y="0"/>
            <a:chExt cx="3789888" cy="1628800"/>
          </a:xfrm>
        </p:grpSpPr>
        <p:sp>
          <p:nvSpPr>
            <p:cNvPr id="43" name="직사각형 42"/>
            <p:cNvSpPr/>
            <p:nvPr/>
          </p:nvSpPr>
          <p:spPr>
            <a:xfrm>
              <a:off x="1763689" y="0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pc="-300" dirty="0" smtClean="0">
                  <a:solidFill>
                    <a:schemeClr val="tx1"/>
                  </a:solidFill>
                </a:rPr>
                <a:t>     </a:t>
              </a:r>
              <a:r>
                <a:rPr lang="ko-KR" altLang="en-US" sz="1200" spc="-300" dirty="0" err="1" smtClean="0">
                  <a:solidFill>
                    <a:schemeClr val="tx1"/>
                  </a:solidFill>
                </a:rPr>
                <a:t>발송일은</a:t>
              </a:r>
              <a:r>
                <a:rPr lang="ko-KR" altLang="en-US" sz="1200" spc="-300" dirty="0" smtClean="0">
                  <a:solidFill>
                    <a:schemeClr val="tx1"/>
                  </a:solidFill>
                </a:rPr>
                <a:t>  현재시간보다</a:t>
              </a:r>
              <a:endParaRPr lang="en-US" altLang="ko-KR" sz="12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pc="-300" dirty="0" err="1" smtClean="0">
                  <a:solidFill>
                    <a:schemeClr val="tx1"/>
                  </a:solidFill>
                </a:rPr>
                <a:t>이후시간이어야</a:t>
              </a:r>
              <a:r>
                <a:rPr lang="ko-KR" altLang="en-US" sz="1200" spc="-300" dirty="0" smtClean="0">
                  <a:solidFill>
                    <a:schemeClr val="tx1"/>
                  </a:solidFill>
                </a:rPr>
                <a:t> 합니다</a:t>
              </a:r>
              <a:r>
                <a:rPr lang="en-US" altLang="ko-KR" sz="1200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  <p:cxnSp>
        <p:nvCxnSpPr>
          <p:cNvPr id="10" name="직선 화살표 연결선 9"/>
          <p:cNvCxnSpPr/>
          <p:nvPr/>
        </p:nvCxnSpPr>
        <p:spPr>
          <a:xfrm flipV="1">
            <a:off x="3897325" y="2521598"/>
            <a:ext cx="514786" cy="34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4024610" y="2521598"/>
            <a:ext cx="1772744" cy="34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3431550" y="4316796"/>
            <a:ext cx="421114" cy="47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960967" y="4316796"/>
            <a:ext cx="500533" cy="498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070486" y="5535854"/>
            <a:ext cx="128100" cy="45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62722" y="6034162"/>
            <a:ext cx="1943953" cy="812128"/>
            <a:chOff x="1763689" y="0"/>
            <a:chExt cx="3789888" cy="1628800"/>
          </a:xfrm>
        </p:grpSpPr>
        <p:sp>
          <p:nvSpPr>
            <p:cNvPr id="57" name="직사각형 56"/>
            <p:cNvSpPr/>
            <p:nvPr/>
          </p:nvSpPr>
          <p:spPr>
            <a:xfrm>
              <a:off x="1763689" y="0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pc="-300" dirty="0" smtClean="0">
                  <a:solidFill>
                    <a:schemeClr val="tx1"/>
                  </a:solidFill>
                </a:rPr>
                <a:t>     전송 예약이 완료되었습니다</a:t>
              </a:r>
              <a:endParaRPr lang="ko-KR" altLang="en-US" sz="12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  <p:sp>
        <p:nvSpPr>
          <p:cNvPr id="63" name="타원 62"/>
          <p:cNvSpPr/>
          <p:nvPr/>
        </p:nvSpPr>
        <p:spPr>
          <a:xfrm>
            <a:off x="4450674" y="6186289"/>
            <a:ext cx="200643" cy="195039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56" y="6191454"/>
            <a:ext cx="151660" cy="147424"/>
          </a:xfrm>
          <a:prstGeom prst="rect">
            <a:avLst/>
          </a:prstGeom>
        </p:spPr>
      </p:pic>
      <p:cxnSp>
        <p:nvCxnSpPr>
          <p:cNvPr id="65" name="직선 화살표 연결선 64"/>
          <p:cNvCxnSpPr/>
          <p:nvPr/>
        </p:nvCxnSpPr>
        <p:spPr>
          <a:xfrm flipH="1">
            <a:off x="5551344" y="5832763"/>
            <a:ext cx="436890" cy="411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3593" y="3075546"/>
            <a:ext cx="1771962" cy="779903"/>
            <a:chOff x="1763689" y="-1"/>
            <a:chExt cx="4316070" cy="1628801"/>
          </a:xfrm>
        </p:grpSpPr>
        <p:sp>
          <p:nvSpPr>
            <p:cNvPr id="69" name="직사각형 68"/>
            <p:cNvSpPr/>
            <p:nvPr/>
          </p:nvSpPr>
          <p:spPr>
            <a:xfrm>
              <a:off x="1763689" y="-1"/>
              <a:ext cx="4316070" cy="1628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 파일전송허용용량을 초과했습니다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.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302" y="310218"/>
              <a:ext cx="380999" cy="380999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53235" y="2311862"/>
            <a:ext cx="1771962" cy="779903"/>
            <a:chOff x="1763689" y="-1"/>
            <a:chExt cx="4316070" cy="1628801"/>
          </a:xfrm>
        </p:grpSpPr>
        <p:sp>
          <p:nvSpPr>
            <p:cNvPr id="75" name="직사각형 74"/>
            <p:cNvSpPr/>
            <p:nvPr/>
          </p:nvSpPr>
          <p:spPr>
            <a:xfrm>
              <a:off x="1763689" y="-1"/>
              <a:ext cx="4316070" cy="1628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 허용되지 않은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</a:rPr>
                <a:t>확장자입니다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302" y="310218"/>
              <a:ext cx="380999" cy="380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0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화면설계 이미지\한별이\그림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6428451" cy="476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34929"/>
              </p:ext>
            </p:extLst>
          </p:nvPr>
        </p:nvGraphicFramePr>
        <p:xfrm>
          <a:off x="25400" y="-30148"/>
          <a:ext cx="9118600" cy="6526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Web_UC033_#5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편지 작성</a:t>
                      </a:r>
                      <a:r>
                        <a:rPr lang="ko-KR" altLang="en-US" sz="1500" baseline="0" dirty="0" smtClean="0"/>
                        <a:t> 화면 오류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3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baseline="0" dirty="0" smtClean="0"/>
                        <a:t>Web_UC033</a:t>
                      </a:r>
                      <a:r>
                        <a:rPr lang="en-US" altLang="ko-KR" sz="1500" dirty="0" smtClean="0"/>
                        <a:t>_#2,</a:t>
                      </a:r>
                      <a:r>
                        <a:rPr lang="en-US" altLang="ko-KR" sz="1500" baseline="0" dirty="0" smtClean="0"/>
                        <a:t> Web_UC033</a:t>
                      </a:r>
                      <a:r>
                        <a:rPr lang="en-US" altLang="ko-KR" sz="1500" dirty="0" smtClean="0"/>
                        <a:t>_#3 </a:t>
                      </a:r>
                      <a:r>
                        <a:rPr lang="ko-KR" altLang="en-US" sz="1500" dirty="0" smtClean="0"/>
                        <a:t>화면에서 편지작성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18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내용을 입력하지 않았을 경우</a:t>
                      </a:r>
                      <a:r>
                        <a:rPr lang="en-US" altLang="ko-KR" sz="1400" b="1" dirty="0" smtClean="0"/>
                        <a:t>]</a:t>
                      </a:r>
                    </a:p>
                    <a:p>
                      <a:r>
                        <a:rPr lang="ko-KR" altLang="en-US" sz="1400" b="0" dirty="0" smtClean="0"/>
                        <a:t>내용 입력을 요청하는 오류 메시지가 전달된다</a:t>
                      </a:r>
                      <a:r>
                        <a:rPr lang="en-US" altLang="ko-KR" sz="1400" b="0" dirty="0" smtClean="0"/>
                        <a:t>.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내용이 </a:t>
                      </a:r>
                      <a:r>
                        <a:rPr lang="en-US" altLang="ko-KR" sz="1400" b="1" dirty="0" smtClean="0"/>
                        <a:t>2000</a:t>
                      </a:r>
                      <a:r>
                        <a:rPr lang="ko-KR" altLang="en-US" sz="1400" b="1" dirty="0" smtClean="0"/>
                        <a:t>자를 초과할 경우</a:t>
                      </a:r>
                      <a:r>
                        <a:rPr lang="en-US" altLang="ko-KR" sz="14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글자수 초과 오류 메시지가 전달된다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06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="1" baseline="0" dirty="0" smtClean="0"/>
                        <a:t>[</a:t>
                      </a:r>
                      <a:r>
                        <a:rPr lang="ko-KR" altLang="en-US" sz="1400" b="1" baseline="0" dirty="0" smtClean="0"/>
                        <a:t>전송 시간 설정이 현재 시각보다 이전일 경우</a:t>
                      </a:r>
                      <a:r>
                        <a:rPr lang="en-US" altLang="ko-KR" sz="1400" b="1" baseline="0" dirty="0" smtClean="0"/>
                        <a:t>]</a:t>
                      </a:r>
                    </a:p>
                    <a:p>
                      <a:r>
                        <a:rPr lang="ko-KR" altLang="en-US" sz="1400" dirty="0" smtClean="0"/>
                        <a:t>시간 설정이 잘못되었다는 오류 메시지가 전달된다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027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[</a:t>
                      </a:r>
                      <a:r>
                        <a:rPr lang="ko-KR" altLang="en-US" sz="1400" b="1" baseline="0" dirty="0" smtClean="0"/>
                        <a:t>예약 전송 기능을 사용할 경우</a:t>
                      </a:r>
                      <a:r>
                        <a:rPr lang="en-US" altLang="ko-KR" sz="140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baseline="0" dirty="0" smtClean="0"/>
                        <a:t>예약 설정 완료 메시지를 전달하고</a:t>
                      </a:r>
                      <a:r>
                        <a:rPr lang="en-US" altLang="ko-KR" sz="1400" b="0" baseline="0" dirty="0" smtClean="0"/>
                        <a:t>, </a:t>
                      </a:r>
                      <a:r>
                        <a:rPr lang="ko-KR" altLang="en-US" sz="1400" b="0" baseline="0" dirty="0" smtClean="0"/>
                        <a:t>편지 내용이 서버로 전송되고 예약한 시간에 편지가 수신자에게 보내진다</a:t>
                      </a:r>
                      <a:r>
                        <a:rPr lang="en-US" altLang="ko-KR" sz="1400" b="0" baseline="0" dirty="0" smtClean="0"/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396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4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우체통 처음 화면으로 되돌아간다</a:t>
                      </a:r>
                      <a:r>
                        <a:rPr lang="en-US" altLang="ko-KR" sz="14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198586" y="348882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8586" y="39330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39516" y="415415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53732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7314" y="56701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7515" y="4653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71510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3961" y="30341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65068" y="3429000"/>
            <a:ext cx="180020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278855" y="2216969"/>
            <a:ext cx="1106598" cy="461846"/>
            <a:chOff x="1763689" y="1484785"/>
            <a:chExt cx="3312368" cy="1382439"/>
          </a:xfrm>
        </p:grpSpPr>
        <p:sp>
          <p:nvSpPr>
            <p:cNvPr id="19" name="직사각형 18"/>
            <p:cNvSpPr/>
            <p:nvPr/>
          </p:nvSpPr>
          <p:spPr>
            <a:xfrm>
              <a:off x="1763689" y="1484785"/>
              <a:ext cx="3312368" cy="1382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spc="-300" dirty="0" smtClean="0">
                  <a:solidFill>
                    <a:schemeClr val="tx1"/>
                  </a:solidFill>
                </a:rPr>
                <a:t>   제목을 입력해주세요</a:t>
              </a:r>
              <a:r>
                <a:rPr lang="en-US" altLang="ko-KR" sz="900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900" spc="-3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9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219956" y="2348880"/>
              <a:ext cx="391170" cy="391170"/>
              <a:chOff x="8388424" y="5831672"/>
              <a:chExt cx="504056" cy="504056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248" y="1768826"/>
              <a:ext cx="381000" cy="38100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5385453" y="2212152"/>
            <a:ext cx="1106598" cy="461846"/>
            <a:chOff x="1763689" y="1484785"/>
            <a:chExt cx="3312368" cy="1382439"/>
          </a:xfrm>
        </p:grpSpPr>
        <p:sp>
          <p:nvSpPr>
            <p:cNvPr id="25" name="직사각형 24"/>
            <p:cNvSpPr/>
            <p:nvPr/>
          </p:nvSpPr>
          <p:spPr>
            <a:xfrm>
              <a:off x="1763689" y="1484785"/>
              <a:ext cx="3312368" cy="1382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700" spc="-1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spc="-150" dirty="0" smtClean="0">
                  <a:solidFill>
                    <a:schemeClr val="tx1"/>
                  </a:solidFill>
                </a:rPr>
                <a:t>   제목이 </a:t>
              </a:r>
              <a:r>
                <a:rPr lang="en-US" altLang="ko-KR" sz="700" spc="-150" dirty="0" smtClean="0">
                  <a:solidFill>
                    <a:schemeClr val="tx1"/>
                  </a:solidFill>
                </a:rPr>
                <a:t>50</a:t>
              </a:r>
              <a:r>
                <a:rPr lang="ko-KR" altLang="en-US" sz="700" spc="-150" dirty="0" smtClean="0">
                  <a:solidFill>
                    <a:schemeClr val="tx1"/>
                  </a:solidFill>
                </a:rPr>
                <a:t>자를 초과했습니다</a:t>
              </a:r>
              <a:r>
                <a:rPr lang="en-US" altLang="ko-KR" sz="700" spc="-15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700" spc="-15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700" spc="-15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3219956" y="2348880"/>
              <a:ext cx="391170" cy="391170"/>
              <a:chOff x="8388424" y="5831672"/>
              <a:chExt cx="504056" cy="504056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248" y="1768826"/>
              <a:ext cx="381000" cy="381000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2746066" y="4637021"/>
            <a:ext cx="1106598" cy="461846"/>
            <a:chOff x="1763689" y="1484785"/>
            <a:chExt cx="3312368" cy="1382439"/>
          </a:xfrm>
        </p:grpSpPr>
        <p:sp>
          <p:nvSpPr>
            <p:cNvPr id="31" name="직사각형 30"/>
            <p:cNvSpPr/>
            <p:nvPr/>
          </p:nvSpPr>
          <p:spPr>
            <a:xfrm>
              <a:off x="1763689" y="1484785"/>
              <a:ext cx="3312368" cy="1382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spc="-1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spc="-150" dirty="0" smtClean="0">
                  <a:solidFill>
                    <a:schemeClr val="tx1"/>
                  </a:solidFill>
                </a:rPr>
                <a:t>   내용을 입력해주세요</a:t>
              </a:r>
              <a:r>
                <a:rPr lang="en-US" altLang="ko-KR" sz="800" spc="-15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800" spc="-15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219956" y="2348880"/>
              <a:ext cx="391170" cy="391170"/>
              <a:chOff x="8388424" y="5831672"/>
              <a:chExt cx="504056" cy="50405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248" y="1768826"/>
              <a:ext cx="381000" cy="381000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858719" y="4637021"/>
            <a:ext cx="1106598" cy="461846"/>
            <a:chOff x="1763689" y="1484785"/>
            <a:chExt cx="3312368" cy="1382439"/>
          </a:xfrm>
        </p:grpSpPr>
        <p:sp>
          <p:nvSpPr>
            <p:cNvPr id="37" name="직사각형 36"/>
            <p:cNvSpPr/>
            <p:nvPr/>
          </p:nvSpPr>
          <p:spPr>
            <a:xfrm>
              <a:off x="1763689" y="1484785"/>
              <a:ext cx="3312368" cy="1382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700" spc="-1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spc="-150" dirty="0" smtClean="0">
                  <a:solidFill>
                    <a:schemeClr val="tx1"/>
                  </a:solidFill>
                </a:rPr>
                <a:t>2000</a:t>
              </a:r>
              <a:r>
                <a:rPr lang="ko-KR" altLang="en-US" sz="700" spc="-150" dirty="0" smtClean="0">
                  <a:solidFill>
                    <a:schemeClr val="tx1"/>
                  </a:solidFill>
                </a:rPr>
                <a:t>자를  초과했습니다</a:t>
              </a:r>
              <a:r>
                <a:rPr lang="en-US" altLang="ko-KR" sz="700" spc="-15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700" spc="-15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700" spc="-15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219956" y="2348880"/>
              <a:ext cx="391170" cy="391170"/>
              <a:chOff x="8388424" y="5831672"/>
              <a:chExt cx="504056" cy="504056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248" y="1768826"/>
              <a:ext cx="381000" cy="38100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905529" y="5792451"/>
            <a:ext cx="2329914" cy="1065550"/>
            <a:chOff x="1763689" y="0"/>
            <a:chExt cx="3789888" cy="1628800"/>
          </a:xfrm>
        </p:grpSpPr>
        <p:sp>
          <p:nvSpPr>
            <p:cNvPr id="43" name="직사각형 42"/>
            <p:cNvSpPr/>
            <p:nvPr/>
          </p:nvSpPr>
          <p:spPr>
            <a:xfrm>
              <a:off x="1763689" y="0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pc="-300" dirty="0" smtClean="0">
                  <a:solidFill>
                    <a:schemeClr val="tx1"/>
                  </a:solidFill>
                </a:rPr>
                <a:t>     </a:t>
              </a:r>
              <a:r>
                <a:rPr lang="ko-KR" altLang="en-US" sz="1200" spc="-300" dirty="0" err="1" smtClean="0">
                  <a:solidFill>
                    <a:schemeClr val="tx1"/>
                  </a:solidFill>
                </a:rPr>
                <a:t>발송일은</a:t>
              </a:r>
              <a:r>
                <a:rPr lang="ko-KR" altLang="en-US" sz="1200" spc="-300" dirty="0" smtClean="0">
                  <a:solidFill>
                    <a:schemeClr val="tx1"/>
                  </a:solidFill>
                </a:rPr>
                <a:t>  현재시간보다</a:t>
              </a:r>
              <a:endParaRPr lang="en-US" altLang="ko-KR" sz="12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pc="-300" dirty="0" err="1" smtClean="0">
                  <a:solidFill>
                    <a:schemeClr val="tx1"/>
                  </a:solidFill>
                </a:rPr>
                <a:t>이후시간이어야</a:t>
              </a:r>
              <a:r>
                <a:rPr lang="ko-KR" altLang="en-US" sz="1200" spc="-300" dirty="0" smtClean="0">
                  <a:solidFill>
                    <a:schemeClr val="tx1"/>
                  </a:solidFill>
                </a:rPr>
                <a:t> 합니다</a:t>
              </a:r>
              <a:r>
                <a:rPr lang="en-US" altLang="ko-KR" sz="1200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  <p:cxnSp>
        <p:nvCxnSpPr>
          <p:cNvPr id="10" name="직선 화살표 연결선 9"/>
          <p:cNvCxnSpPr/>
          <p:nvPr/>
        </p:nvCxnSpPr>
        <p:spPr>
          <a:xfrm flipV="1">
            <a:off x="3897325" y="2521598"/>
            <a:ext cx="514786" cy="34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4024610" y="2521598"/>
            <a:ext cx="1772744" cy="34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3431550" y="4316796"/>
            <a:ext cx="421114" cy="47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960967" y="4316796"/>
            <a:ext cx="500533" cy="498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070486" y="5535854"/>
            <a:ext cx="128100" cy="45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62722" y="6034162"/>
            <a:ext cx="1943953" cy="812128"/>
            <a:chOff x="1763689" y="0"/>
            <a:chExt cx="3789888" cy="1628800"/>
          </a:xfrm>
        </p:grpSpPr>
        <p:sp>
          <p:nvSpPr>
            <p:cNvPr id="57" name="직사각형 56"/>
            <p:cNvSpPr/>
            <p:nvPr/>
          </p:nvSpPr>
          <p:spPr>
            <a:xfrm>
              <a:off x="1763689" y="0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pc="-300" dirty="0" smtClean="0">
                  <a:solidFill>
                    <a:schemeClr val="tx1"/>
                  </a:solidFill>
                </a:rPr>
                <a:t>     전송 예약이 완료되었습니다</a:t>
              </a:r>
              <a:endParaRPr lang="ko-KR" altLang="en-US" sz="12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  <p:sp>
        <p:nvSpPr>
          <p:cNvPr id="63" name="타원 62"/>
          <p:cNvSpPr/>
          <p:nvPr/>
        </p:nvSpPr>
        <p:spPr>
          <a:xfrm>
            <a:off x="4450674" y="6186289"/>
            <a:ext cx="200643" cy="195039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56" y="6191454"/>
            <a:ext cx="151660" cy="147424"/>
          </a:xfrm>
          <a:prstGeom prst="rect">
            <a:avLst/>
          </a:prstGeom>
        </p:spPr>
      </p:pic>
      <p:cxnSp>
        <p:nvCxnSpPr>
          <p:cNvPr id="65" name="직선 화살표 연결선 64"/>
          <p:cNvCxnSpPr/>
          <p:nvPr/>
        </p:nvCxnSpPr>
        <p:spPr>
          <a:xfrm flipH="1">
            <a:off x="5551344" y="5832763"/>
            <a:ext cx="436890" cy="411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3593" y="3075546"/>
            <a:ext cx="1771962" cy="779903"/>
            <a:chOff x="1763689" y="-1"/>
            <a:chExt cx="4316070" cy="1628801"/>
          </a:xfrm>
        </p:grpSpPr>
        <p:sp>
          <p:nvSpPr>
            <p:cNvPr id="69" name="직사각형 68"/>
            <p:cNvSpPr/>
            <p:nvPr/>
          </p:nvSpPr>
          <p:spPr>
            <a:xfrm>
              <a:off x="1763689" y="-1"/>
              <a:ext cx="4316070" cy="1628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 파일전송허용용량을 초과했습니다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.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302" y="310218"/>
              <a:ext cx="380999" cy="380999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53235" y="2311862"/>
            <a:ext cx="1771962" cy="779903"/>
            <a:chOff x="1763689" y="-1"/>
            <a:chExt cx="4316070" cy="1628801"/>
          </a:xfrm>
        </p:grpSpPr>
        <p:sp>
          <p:nvSpPr>
            <p:cNvPr id="75" name="직사각형 74"/>
            <p:cNvSpPr/>
            <p:nvPr/>
          </p:nvSpPr>
          <p:spPr>
            <a:xfrm>
              <a:off x="1763689" y="-1"/>
              <a:ext cx="4316070" cy="1628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 허용되지 않은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</a:rPr>
                <a:t>확장자입니다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302" y="310218"/>
              <a:ext cx="380999" cy="380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33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61900"/>
              </p:ext>
            </p:extLst>
          </p:nvPr>
        </p:nvGraphicFramePr>
        <p:xfrm>
          <a:off x="0" y="61508"/>
          <a:ext cx="9118600" cy="6720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08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Web_UC033_#6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편지 작성 결과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840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baseline="0" dirty="0" smtClean="0"/>
                        <a:t>Web_</a:t>
                      </a:r>
                      <a:r>
                        <a:rPr lang="ko-KR" altLang="en-US" sz="1500" baseline="0" dirty="0" err="1" smtClean="0"/>
                        <a:t>사이드바</a:t>
                      </a:r>
                      <a:r>
                        <a:rPr lang="en-US" altLang="ko-KR" sz="1500" baseline="0" dirty="0" smtClean="0"/>
                        <a:t>_#1 </a:t>
                      </a:r>
                      <a:r>
                        <a:rPr lang="ko-KR" altLang="en-US" sz="1500" baseline="0" dirty="0" smtClean="0"/>
                        <a:t>화면에서 우체통 메뉴 클릭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79938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편지를 보낸 </a:t>
                      </a:r>
                      <a:r>
                        <a:rPr lang="ko-KR" altLang="en-US" sz="2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후 </a:t>
                      </a:r>
                      <a:endParaRPr lang="en-US" altLang="ko-KR" sz="2000" kern="10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000" kern="10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우체통 </a:t>
                      </a:r>
                      <a:r>
                        <a:rPr lang="ko-KR" altLang="en-US" sz="2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첫 페이지로 되돌아온다</a:t>
                      </a:r>
                      <a:r>
                        <a:rPr lang="en-US" altLang="ko-KR" sz="2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20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203848" y="112474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Picture 3" descr="C:\Users\user\Desktop\화면설계 이미지\한별이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6421583" cy="477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1087</Words>
  <Application>Microsoft Office PowerPoint</Application>
  <PresentationFormat>화면 슬라이드 쇼(4:3)</PresentationFormat>
  <Paragraphs>278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65</cp:revision>
  <dcterms:created xsi:type="dcterms:W3CDTF">2015-07-20T07:51:15Z</dcterms:created>
  <dcterms:modified xsi:type="dcterms:W3CDTF">2015-07-21T13:11:20Z</dcterms:modified>
</cp:coreProperties>
</file>