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AEFE-2638-4166-991C-4B63BFAA660E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42CB-E899-4D71-B330-35A77CDDD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93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AEFE-2638-4166-991C-4B63BFAA660E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42CB-E899-4D71-B330-35A77CDDD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AEFE-2638-4166-991C-4B63BFAA660E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42CB-E899-4D71-B330-35A77CDDD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24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AEFE-2638-4166-991C-4B63BFAA660E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42CB-E899-4D71-B330-35A77CDDD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1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AEFE-2638-4166-991C-4B63BFAA660E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42CB-E899-4D71-B330-35A77CDDD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43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AEFE-2638-4166-991C-4B63BFAA660E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42CB-E899-4D71-B330-35A77CDDD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24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AEFE-2638-4166-991C-4B63BFAA660E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42CB-E899-4D71-B330-35A77CDDD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7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AEFE-2638-4166-991C-4B63BFAA660E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42CB-E899-4D71-B330-35A77CDDD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76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AEFE-2638-4166-991C-4B63BFAA660E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42CB-E899-4D71-B330-35A77CDDD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6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AEFE-2638-4166-991C-4B63BFAA660E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42CB-E899-4D71-B330-35A77CDDD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3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AEFE-2638-4166-991C-4B63BFAA660E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42CB-E899-4D71-B330-35A77CDDD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5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7AEFE-2638-4166-991C-4B63BFAA660E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842CB-E899-4D71-B330-35A77CDDD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2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53388"/>
              </p:ext>
            </p:extLst>
          </p:nvPr>
        </p:nvGraphicFramePr>
        <p:xfrm>
          <a:off x="166003" y="116632"/>
          <a:ext cx="8726479" cy="666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App_UC014_#1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/>
                        <a:t>스케쥴매칭</a:t>
                      </a:r>
                      <a:endParaRPr lang="ko-KR" altLang="en-US" sz="18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sz="1200" dirty="0" smtClean="0"/>
                        <a:t>가족일정에서 </a:t>
                      </a:r>
                      <a:r>
                        <a:rPr lang="ko-KR" altLang="en-US" sz="1200" dirty="0" err="1" smtClean="0"/>
                        <a:t>스케쥴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매칭</a:t>
                      </a:r>
                      <a:r>
                        <a:rPr lang="ko-KR" altLang="en-US" sz="1200" dirty="0" smtClean="0"/>
                        <a:t> 버튼</a:t>
                      </a:r>
                      <a:r>
                        <a:rPr lang="en-US" altLang="ko-KR" sz="1200" dirty="0" smtClean="0"/>
                        <a:t> </a:t>
                      </a:r>
                      <a:endParaRPr lang="en-US" altLang="ko-KR" sz="105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/>
                        <a:t>스케쥴매칭</a:t>
                      </a:r>
                      <a:r>
                        <a:rPr lang="ko-KR" altLang="en-US" sz="1100" dirty="0" smtClean="0"/>
                        <a:t>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시스템이 내부적으로 가족들의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개인일정을 조합하여 비어있는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시간을 화면에 제공한다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화면에 노란색 배경으로 날짜가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작성된다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70925" y="2174100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9474574" y="1435204"/>
            <a:ext cx="2769450" cy="4896770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07352"/>
              </p:ext>
            </p:extLst>
          </p:nvPr>
        </p:nvGraphicFramePr>
        <p:xfrm>
          <a:off x="9474574" y="1443202"/>
          <a:ext cx="2761086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81"/>
                <a:gridCol w="460181"/>
                <a:gridCol w="460181"/>
                <a:gridCol w="460181"/>
                <a:gridCol w="460181"/>
                <a:gridCol w="460181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C:\Users\JavaPro\Desktop\'청춘'\정보통신전자공학부\SW융합\파이널프로젝트\벤치마킹\장재영\비트윈 캡쳐자료\Screenshot_2015-07-10-21-38-2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6" b="36505"/>
          <a:stretch/>
        </p:blipFill>
        <p:spPr bwMode="auto">
          <a:xfrm>
            <a:off x="9474574" y="2275915"/>
            <a:ext cx="2769450" cy="244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9480768" y="4738203"/>
            <a:ext cx="598160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078928" y="4738203"/>
            <a:ext cx="2153556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점심에 먹은 메뉴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김치찌개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589872" y="4762160"/>
            <a:ext cx="380921" cy="380921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516884" y="506287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440916" y="2362921"/>
            <a:ext cx="743623" cy="27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1816116" y="2299583"/>
            <a:ext cx="339786" cy="33978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480768" y="1953120"/>
            <a:ext cx="1376915" cy="268597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개인일정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60249" y="1943595"/>
            <a:ext cx="1370010" cy="27147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가족일정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0" name="Picture 2" descr="C:\Users\JavaPro\Desktop\01-Rice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5064" y="5815111"/>
            <a:ext cx="394046" cy="39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JavaPro\Desktop\UI자료\Description\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913" y="5803212"/>
            <a:ext cx="406529" cy="4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/>
          <p:cNvSpPr/>
          <p:nvPr/>
        </p:nvSpPr>
        <p:spPr>
          <a:xfrm>
            <a:off x="11181955" y="3883589"/>
            <a:ext cx="54006" cy="5400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1255248" y="3881292"/>
            <a:ext cx="54006" cy="540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0803718" y="3876471"/>
            <a:ext cx="54006" cy="540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888473" y="3874063"/>
            <a:ext cx="54006" cy="5400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482932" y="3257551"/>
            <a:ext cx="2752725" cy="347663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706896" y="2862264"/>
            <a:ext cx="1528761" cy="395287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482932" y="3971503"/>
            <a:ext cx="2752725" cy="376661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482932" y="4354911"/>
            <a:ext cx="2752725" cy="376661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75889" y="3605214"/>
            <a:ext cx="1172940" cy="361379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40915" y="3605214"/>
            <a:ext cx="794741" cy="361379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3" descr="C:\Users\JavaPro\Desktop\UI자료\Description\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923" y="797734"/>
            <a:ext cx="2959593" cy="597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843808" y="542384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99679" y="28622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31522"/>
              </p:ext>
            </p:extLst>
          </p:nvPr>
        </p:nvGraphicFramePr>
        <p:xfrm>
          <a:off x="166003" y="116632"/>
          <a:ext cx="8726479" cy="666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smtClean="0">
                          <a:effectLst/>
                        </a:rPr>
                        <a:t>App_UC014</a:t>
                      </a:r>
                      <a:r>
                        <a:rPr lang="en-US" altLang="ko-KR" sz="1200" kern="100" smtClean="0">
                          <a:effectLst/>
                        </a:rPr>
                        <a:t>_#2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/>
                        <a:t>스케쥴매칭</a:t>
                      </a:r>
                      <a:r>
                        <a:rPr lang="ko-KR" altLang="en-US" sz="1800" dirty="0" smtClean="0"/>
                        <a:t> 오류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smtClean="0"/>
                        <a:t>: </a:t>
                      </a:r>
                      <a:r>
                        <a:rPr lang="ko-KR" altLang="en-US" sz="1200" smtClean="0"/>
                        <a:t>오류</a:t>
                      </a:r>
                      <a:endParaRPr lang="en-US" altLang="ko-KR" sz="105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비어있는 일정이 없을 경우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오류 메시지가 전달된다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1-1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시스템이 내부적으로 가족들의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개인일정을 조합하여 비어있는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시간을 검사하고 없을 경우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메시지를 전달한다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70925" y="2174100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9474574" y="1435204"/>
            <a:ext cx="2769450" cy="4896770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92924"/>
              </p:ext>
            </p:extLst>
          </p:nvPr>
        </p:nvGraphicFramePr>
        <p:xfrm>
          <a:off x="9474574" y="1443202"/>
          <a:ext cx="2761086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81"/>
                <a:gridCol w="460181"/>
                <a:gridCol w="460181"/>
                <a:gridCol w="460181"/>
                <a:gridCol w="460181"/>
                <a:gridCol w="460181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C:\Users\JavaPro\Desktop\'청춘'\정보통신전자공학부\SW융합\파이널프로젝트\벤치마킹\장재영\비트윈 캡쳐자료\Screenshot_2015-07-10-21-38-2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6" b="36505"/>
          <a:stretch/>
        </p:blipFill>
        <p:spPr bwMode="auto">
          <a:xfrm>
            <a:off x="9474574" y="2275915"/>
            <a:ext cx="2769450" cy="244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9480768" y="4738203"/>
            <a:ext cx="598160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078928" y="4738203"/>
            <a:ext cx="2153556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점심에 먹은 메뉴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김치찌개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589872" y="4762160"/>
            <a:ext cx="380921" cy="380921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516884" y="506287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440916" y="2362921"/>
            <a:ext cx="743623" cy="27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1816116" y="2299583"/>
            <a:ext cx="339786" cy="33978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480768" y="1953120"/>
            <a:ext cx="1376915" cy="268597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개인일정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60249" y="1943595"/>
            <a:ext cx="1370010" cy="27147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가족일정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0" name="Picture 2" descr="C:\Users\JavaPro\Desktop\01-Rice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5064" y="5815111"/>
            <a:ext cx="394046" cy="39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JavaPro\Desktop\UI자료\Description\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913" y="5803212"/>
            <a:ext cx="406529" cy="4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/>
          <p:cNvSpPr/>
          <p:nvPr/>
        </p:nvSpPr>
        <p:spPr>
          <a:xfrm>
            <a:off x="11181955" y="3883589"/>
            <a:ext cx="54006" cy="5400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1255248" y="3881292"/>
            <a:ext cx="54006" cy="540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0803718" y="3876471"/>
            <a:ext cx="54006" cy="540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888473" y="3874063"/>
            <a:ext cx="54006" cy="5400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482932" y="3257551"/>
            <a:ext cx="2752725" cy="347663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706896" y="2862264"/>
            <a:ext cx="1528761" cy="395287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482932" y="3971503"/>
            <a:ext cx="2752725" cy="376661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482932" y="4354911"/>
            <a:ext cx="2752725" cy="376661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75889" y="3605214"/>
            <a:ext cx="1172940" cy="361379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40915" y="3605214"/>
            <a:ext cx="794741" cy="361379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3" descr="C:\Users\JavaPro\Desktop\UI자료\Description\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97734"/>
            <a:ext cx="2959593" cy="597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1947340" y="314663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633018" y="1700808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비어 있는 일정이 없습니다</a:t>
            </a:r>
            <a:endParaRPr lang="ko-KR" altLang="en-US" sz="11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2307380" y="2033572"/>
            <a:ext cx="2120604" cy="12757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1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121</Words>
  <Application>Microsoft Office PowerPoint</Application>
  <PresentationFormat>화면 슬라이드 쇼(4:3)</PresentationFormat>
  <Paragraphs>71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JavaPro</cp:lastModifiedBy>
  <cp:revision>8</cp:revision>
  <dcterms:created xsi:type="dcterms:W3CDTF">2015-07-18T12:10:50Z</dcterms:created>
  <dcterms:modified xsi:type="dcterms:W3CDTF">2015-07-23T13:38:21Z</dcterms:modified>
</cp:coreProperties>
</file>