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5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0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1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7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8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F82C-2C8C-421E-8FA1-CE1ADFC93087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8AF4-6775-4CA6-A1E3-58F8B6861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502122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19484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Web_UC014_#1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가족시간 구하기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가족 일정 화면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3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가족시간 구하기 버튼 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가족들의 일정을 비교하여 모든 가족 구성원이 비는 시간을 구하여 사용자에게 제공한다</a:t>
                      </a:r>
                      <a:r>
                        <a:rPr lang="en-US" altLang="ko-KR" sz="1200" dirty="0" smtClean="0"/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1-1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시스템은 내부적으로 가족들의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개인일정을 조합하여 비어있는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시간을 구하여 화면에 표시함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840335" y="414908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0" y="1502122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07500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Web_UC014</a:t>
                      </a:r>
                      <a:r>
                        <a:rPr lang="en-US" altLang="ko-KR" sz="1500" kern="10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가족시간 </a:t>
                      </a:r>
                      <a:r>
                        <a:rPr lang="ko-KR" altLang="en-US" sz="1500" smtClean="0"/>
                        <a:t>구하기 화면 오류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smtClean="0"/>
                        <a:t>: </a:t>
                      </a:r>
                      <a:r>
                        <a:rPr lang="ko-KR" altLang="en-US" sz="1500" smtClean="0"/>
                        <a:t>오류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5315">
                <a:tc rowSpan="2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시스템이 내부적으로 계산한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결과 비어있는 일정이 없을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경우 시스템은 오류 메시지를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전달한다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1531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363033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2898000" cy="11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8" y="1268760"/>
            <a:ext cx="2232248" cy="350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비어 있는 일정이 없습니다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12" idx="0"/>
          </p:cNvCxnSpPr>
          <p:nvPr/>
        </p:nvCxnSpPr>
        <p:spPr>
          <a:xfrm flipV="1">
            <a:off x="719572" y="2186736"/>
            <a:ext cx="1044116" cy="14435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84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7</cp:revision>
  <dcterms:created xsi:type="dcterms:W3CDTF">2015-07-18T13:07:09Z</dcterms:created>
  <dcterms:modified xsi:type="dcterms:W3CDTF">2015-07-23T13:38:13Z</dcterms:modified>
</cp:coreProperties>
</file>