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61" r:id="rId3"/>
    <p:sldId id="257" r:id="rId4"/>
    <p:sldId id="258" r:id="rId5"/>
    <p:sldId id="262" r:id="rId6"/>
    <p:sldId id="263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06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7D2C4-85CB-4E1B-9D77-E9E1CC1DE9FA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C8C99-82CE-413C-B6E2-13345DD74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37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A305B-B747-42A4-AF22-99F4ACF62F8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625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E62B3-62E7-48C5-B77A-EAD910C3A439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46D5A-1F03-4DDF-A319-0D568821D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13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E62B3-62E7-48C5-B77A-EAD910C3A439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46D5A-1F03-4DDF-A319-0D568821D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38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E62B3-62E7-48C5-B77A-EAD910C3A439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46D5A-1F03-4DDF-A319-0D568821D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99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E62B3-62E7-48C5-B77A-EAD910C3A439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46D5A-1F03-4DDF-A319-0D568821D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79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E62B3-62E7-48C5-B77A-EAD910C3A439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46D5A-1F03-4DDF-A319-0D568821D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55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E62B3-62E7-48C5-B77A-EAD910C3A439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46D5A-1F03-4DDF-A319-0D568821D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07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E62B3-62E7-48C5-B77A-EAD910C3A439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46D5A-1F03-4DDF-A319-0D568821D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60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E62B3-62E7-48C5-B77A-EAD910C3A439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46D5A-1F03-4DDF-A319-0D568821D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25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E62B3-62E7-48C5-B77A-EAD910C3A439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46D5A-1F03-4DDF-A319-0D568821D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732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E62B3-62E7-48C5-B77A-EAD910C3A439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46D5A-1F03-4DDF-A319-0D568821D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59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E62B3-62E7-48C5-B77A-EAD910C3A439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46D5A-1F03-4DDF-A319-0D568821D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05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E62B3-62E7-48C5-B77A-EAD910C3A439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46D5A-1F03-4DDF-A319-0D568821D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08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avaPro\Desktop\UI자료\Description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822760"/>
            <a:ext cx="2925853" cy="590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607628"/>
              </p:ext>
            </p:extLst>
          </p:nvPr>
        </p:nvGraphicFramePr>
        <p:xfrm>
          <a:off x="958645" y="1628800"/>
          <a:ext cx="2505686" cy="479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14"/>
                <a:gridCol w="417615"/>
                <a:gridCol w="417614"/>
                <a:gridCol w="417614"/>
                <a:gridCol w="417615"/>
                <a:gridCol w="417614"/>
              </a:tblGrid>
              <a:tr h="479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홈 보기</a:t>
                      </a:r>
                      <a:endParaRPr lang="en-US" altLang="ko-KR" sz="800" b="1" dirty="0" smtClean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기타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64151"/>
              </p:ext>
            </p:extLst>
          </p:nvPr>
        </p:nvGraphicFramePr>
        <p:xfrm>
          <a:off x="166003" y="116632"/>
          <a:ext cx="8726479" cy="6768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 App_UC052_#1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홈 보기</a:t>
                      </a:r>
                      <a:endParaRPr lang="ko-KR" altLang="en-US" sz="18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 App_UC002_#1</a:t>
                      </a:r>
                      <a:r>
                        <a:rPr lang="en-US" altLang="ko-KR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</a:t>
                      </a:r>
                      <a:r>
                        <a:rPr lang="en-US" altLang="ko-KR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로그인 버튼 클릭</a:t>
                      </a:r>
                      <a:endParaRPr lang="ko-KR" altLang="ko-KR" sz="18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28135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err="1" smtClean="0">
                          <a:effectLst/>
                        </a:rPr>
                        <a:t>홈보기</a:t>
                      </a:r>
                      <a:r>
                        <a:rPr lang="ko-KR" altLang="en-US" sz="1500" kern="100" dirty="0" smtClean="0">
                          <a:effectLst/>
                        </a:rPr>
                        <a:t> 버튼을 클릭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서버로부터 가족프로필 정보를 읽어온다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</a:rPr>
                        <a:t>가족 프로필을 클릭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개인프로필</a:t>
                      </a: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정보화면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으로 이동하여 개인프로필 화면을</a:t>
                      </a: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제공한다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</a:rPr>
                        <a:t>사랑의 우체통 버튼을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클릭하면 우체통에 있는 편지 목록들을 서버로부터 받아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편지 목록을 보여주는 우체통 관리 화면으로 이동한다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</a:rPr>
                        <a:t>콕콕 버튼을 클릭하면</a:t>
                      </a:r>
                      <a:endParaRPr lang="en-US" altLang="ko-KR" sz="14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콕콕</a:t>
                      </a:r>
                      <a:r>
                        <a:rPr lang="en-US" altLang="ko-KR" sz="14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4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서비스</a:t>
                      </a:r>
                      <a:r>
                        <a:rPr lang="en-US" altLang="ko-KR" sz="14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4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화면이</a:t>
                      </a:r>
                      <a:endParaRPr lang="en-US" altLang="ko-KR" sz="14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제공된다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601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/>
                        <a:t>기타를 클릭하면 기타 메뉴 화면이 제공된다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90054" y="1746318"/>
            <a:ext cx="361866" cy="31452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solidFill>
                  <a:schemeClr val="tx1"/>
                </a:solidFill>
                <a:effectLst/>
                <a:ea typeface="맑은 고딕"/>
                <a:cs typeface="Times New Roman"/>
              </a:rPr>
              <a:t>5</a:t>
            </a:r>
            <a:endParaRPr lang="ko-KR" sz="1000" kern="100" dirty="0">
              <a:solidFill>
                <a:schemeClr val="tx1"/>
              </a:solidFill>
              <a:effectLst/>
              <a:ea typeface="맑은 고딕"/>
              <a:cs typeface="Times New Roman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95005" y="1484784"/>
            <a:ext cx="361866" cy="31452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solidFill>
                  <a:schemeClr val="tx1"/>
                </a:solidFill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solidFill>
                <a:schemeClr val="tx1"/>
              </a:solidFill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972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640072"/>
              </p:ext>
            </p:extLst>
          </p:nvPr>
        </p:nvGraphicFramePr>
        <p:xfrm>
          <a:off x="179512" y="44624"/>
          <a:ext cx="8726479" cy="63367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277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 App_UC052_#2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기타 메뉴화면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 </a:t>
                      </a:r>
                      <a:r>
                        <a:rPr lang="en-US" altLang="ko-KR" sz="1800" kern="100" dirty="0" smtClean="0">
                          <a:effectLst/>
                        </a:rPr>
                        <a:t> App_UC052_#1</a:t>
                      </a:r>
                      <a:r>
                        <a:rPr lang="ko-KR" altLang="en-US" dirty="0" smtClean="0"/>
                        <a:t>에서 기타 버튼 클릭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75224">
                <a:tc rowSpan="2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  <a:p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메인 메뉴를 제외한 나머지 메뉴들에 대한 목록이 나열된다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7522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클릭할 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심플퀴즈를</a:t>
                      </a:r>
                      <a:r>
                        <a:rPr lang="ko-KR" altLang="en-US" sz="1400" dirty="0" smtClean="0"/>
                        <a:t> 풀</a:t>
                      </a:r>
                      <a:r>
                        <a:rPr lang="ko-KR" altLang="en-US" sz="1400" baseline="0" dirty="0" smtClean="0"/>
                        <a:t> 수 있는 서비스 화면으로 이동한다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128" y="836712"/>
            <a:ext cx="2982063" cy="551723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658573" y="2564904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03848" y="227687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642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521973"/>
              </p:ext>
            </p:extLst>
          </p:nvPr>
        </p:nvGraphicFramePr>
        <p:xfrm>
          <a:off x="179512" y="44624"/>
          <a:ext cx="8726479" cy="5996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277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00" dirty="0" smtClean="0">
                          <a:effectLst/>
                        </a:rPr>
                        <a:t>App_UC052_#3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심플퀴즈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 </a:t>
                      </a:r>
                      <a:r>
                        <a:rPr lang="en-US" altLang="ko-KR" sz="1600" kern="100" dirty="0" smtClean="0">
                          <a:effectLst/>
                        </a:rPr>
                        <a:t>App_UC052_#2</a:t>
                      </a:r>
                      <a:r>
                        <a:rPr lang="ko-KR" altLang="en-US" sz="1600" dirty="0" smtClean="0"/>
                        <a:t>에서 </a:t>
                      </a:r>
                      <a:r>
                        <a:rPr lang="ko-KR" altLang="en-US" sz="1600" dirty="0" err="1" smtClean="0"/>
                        <a:t>가족퀴즈왕</a:t>
                      </a:r>
                      <a:r>
                        <a:rPr lang="ko-KR" altLang="en-US" sz="1600" dirty="0" smtClean="0"/>
                        <a:t> 클릭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600">
                <a:tc rowSpan="3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클릭할 시</a:t>
                      </a:r>
                      <a:r>
                        <a:rPr lang="en-US" altLang="ko-KR" sz="1400" dirty="0" smtClean="0"/>
                        <a:t>,  </a:t>
                      </a:r>
                      <a:r>
                        <a:rPr lang="ko-KR" altLang="en-US" sz="1400" dirty="0" smtClean="0"/>
                        <a:t>사용자 정보와</a:t>
                      </a:r>
                      <a:r>
                        <a:rPr lang="ko-KR" altLang="en-US" sz="1400" baseline="0" dirty="0" smtClean="0"/>
                        <a:t> 퀴즈 작성 페이지 요청을 서버에 전달한다</a:t>
                      </a:r>
                      <a:r>
                        <a:rPr lang="en-US" altLang="ko-KR" sz="1400" baseline="0" dirty="0" smtClean="0"/>
                        <a:t>. </a:t>
                      </a:r>
                    </a:p>
                    <a:p>
                      <a:r>
                        <a:rPr lang="ko-KR" altLang="en-US" sz="1400" baseline="0" dirty="0" smtClean="0"/>
                        <a:t>그리고 직접 퀴즈 내용을 작성하기 위한 화면으로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이동한다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2796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클릭할 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사용자 정보를 서버에 전달한다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r>
                        <a:rPr lang="ko-KR" altLang="en-US" sz="1400" dirty="0" smtClean="0"/>
                        <a:t>임의로 결정된 퀴즈가 임의로 결정된 가족</a:t>
                      </a:r>
                      <a:r>
                        <a:rPr lang="ko-KR" altLang="en-US" sz="1400" baseline="0" dirty="0" smtClean="0"/>
                        <a:t> 구성원에게 전달된다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25592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  <a:p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클릭할 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심플퀴즈</a:t>
                      </a:r>
                      <a:r>
                        <a:rPr lang="ko-KR" altLang="en-US" sz="1400" dirty="0" smtClean="0"/>
                        <a:t> 작업을 종료하고 기타 메뉴 선택 화면으로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되돌아간다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070834"/>
            <a:ext cx="2425085" cy="466242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020726" y="3526687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18160" y="3803778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95936" y="3213491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601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979118"/>
              </p:ext>
            </p:extLst>
          </p:nvPr>
        </p:nvGraphicFramePr>
        <p:xfrm>
          <a:off x="179512" y="44624"/>
          <a:ext cx="8726479" cy="5904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277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00" dirty="0" smtClean="0">
                          <a:effectLst/>
                        </a:rPr>
                        <a:t>App_UC052_#4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직접 퀴즈 작성하기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 </a:t>
                      </a:r>
                      <a:r>
                        <a:rPr lang="en-US" altLang="ko-KR" sz="1600" kern="100" dirty="0" smtClean="0">
                          <a:effectLst/>
                        </a:rPr>
                        <a:t>App_UC052_#3</a:t>
                      </a:r>
                      <a:r>
                        <a:rPr lang="ko-KR" altLang="en-US" sz="1600" dirty="0" smtClean="0"/>
                        <a:t>에서 직접 퀴즈 </a:t>
                      </a:r>
                      <a:r>
                        <a:rPr lang="ko-KR" altLang="en-US" sz="1600" dirty="0" err="1" smtClean="0"/>
                        <a:t>작성하기클릭</a:t>
                      </a:r>
                      <a:endParaRPr lang="ko-KR" altLang="en-US" sz="1600" dirty="0" smtClean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59200">
                <a:tc rowSpan="2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클릭할 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사용자</a:t>
                      </a:r>
                      <a:r>
                        <a:rPr lang="ko-KR" altLang="en-US" sz="1400" baseline="0" dirty="0" smtClean="0"/>
                        <a:t> 정보와 사용자가 입력한 퀴즈 정보가 서버에 전달된다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그리고 작성한 퀴즈가 임의의 가족 구성원에게 전달된다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25592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클릭할 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퀴즈 작성을 종료하고 </a:t>
                      </a:r>
                      <a:r>
                        <a:rPr lang="ko-KR" altLang="en-US" sz="1400" dirty="0" err="1" smtClean="0"/>
                        <a:t>심플퀴즈</a:t>
                      </a:r>
                      <a:r>
                        <a:rPr lang="ko-KR" altLang="en-US" sz="1400" dirty="0" smtClean="0"/>
                        <a:t> 첫 화면으로 되돌아간다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882" y="931220"/>
            <a:ext cx="2609714" cy="501317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228638" y="450912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83968" y="450912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0180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959752"/>
              </p:ext>
            </p:extLst>
          </p:nvPr>
        </p:nvGraphicFramePr>
        <p:xfrm>
          <a:off x="179512" y="44624"/>
          <a:ext cx="8726479" cy="5904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277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00" dirty="0" smtClean="0">
                          <a:effectLst/>
                        </a:rPr>
                        <a:t>App_UC052_#5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직접 퀴즈 작성 오류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 </a:t>
                      </a:r>
                      <a:r>
                        <a:rPr lang="en-US" altLang="ko-KR" sz="1600" kern="100" dirty="0" smtClean="0">
                          <a:effectLst/>
                        </a:rPr>
                        <a:t>App_UC052_#3</a:t>
                      </a:r>
                      <a:r>
                        <a:rPr lang="ko-KR" altLang="en-US" sz="1600" dirty="0" smtClean="0"/>
                        <a:t>에서 직접 퀴즈 </a:t>
                      </a:r>
                      <a:r>
                        <a:rPr lang="ko-KR" altLang="en-US" sz="1600" dirty="0" err="1" smtClean="0"/>
                        <a:t>작성하기클릭</a:t>
                      </a:r>
                      <a:endParaRPr lang="ko-KR" altLang="en-US" sz="1600" dirty="0" smtClean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59200">
                <a:tc rowSpan="2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1" dirty="0" smtClean="0"/>
                        <a:t>[</a:t>
                      </a:r>
                      <a:r>
                        <a:rPr lang="ko-KR" altLang="en-US" sz="1400" b="1" dirty="0" smtClean="0"/>
                        <a:t>퀴즈 내용이 입력되지 않았을 경우</a:t>
                      </a:r>
                      <a:r>
                        <a:rPr lang="en-US" altLang="ko-KR" sz="1400" b="1" dirty="0" smtClean="0"/>
                        <a:t>]</a:t>
                      </a:r>
                    </a:p>
                    <a:p>
                      <a:r>
                        <a:rPr lang="ko-KR" altLang="en-US" sz="1400" dirty="0" smtClean="0"/>
                        <a:t>퀴즈 내용이 입력되지 않았다는 오류 메시지가 나타난다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r>
                        <a:rPr lang="en-US" altLang="ko-KR" sz="1400" b="1" dirty="0" smtClean="0"/>
                        <a:t>[</a:t>
                      </a:r>
                      <a:r>
                        <a:rPr lang="ko-KR" altLang="en-US" sz="1400" b="1" dirty="0" smtClean="0"/>
                        <a:t>입력한 내용의 글자 수가 </a:t>
                      </a:r>
                      <a:r>
                        <a:rPr lang="en-US" altLang="ko-KR" sz="1400" b="1" dirty="0" smtClean="0"/>
                        <a:t>50</a:t>
                      </a:r>
                      <a:r>
                        <a:rPr lang="ko-KR" altLang="en-US" sz="1400" b="1" dirty="0" smtClean="0"/>
                        <a:t>자를 초과할 경우</a:t>
                      </a:r>
                      <a:r>
                        <a:rPr lang="en-US" altLang="ko-KR" sz="1400" b="1" dirty="0" smtClean="0"/>
                        <a:t>]</a:t>
                      </a:r>
                    </a:p>
                    <a:p>
                      <a:r>
                        <a:rPr lang="ko-KR" altLang="en-US" sz="1400" dirty="0" smtClean="0"/>
                        <a:t>입력 허용범위를 초과했다는 오류 메시지가 나타난다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592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1" dirty="0" smtClean="0"/>
                        <a:t>[</a:t>
                      </a:r>
                      <a:r>
                        <a:rPr lang="ko-KR" altLang="en-US" sz="1400" b="1" dirty="0" smtClean="0"/>
                        <a:t>퀴즈 정답이 입력되지 않았을 경우</a:t>
                      </a:r>
                      <a:r>
                        <a:rPr lang="en-US" altLang="ko-KR" sz="1400" b="1" dirty="0" smtClean="0"/>
                        <a:t>]</a:t>
                      </a:r>
                    </a:p>
                    <a:p>
                      <a:r>
                        <a:rPr lang="ko-KR" altLang="en-US" sz="1400" dirty="0" smtClean="0"/>
                        <a:t>퀴즈 정답이 입력되지 않았다는 오류 메시지가 나타난다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  <a:p>
                      <a:r>
                        <a:rPr lang="en-US" altLang="ko-KR" sz="1400" b="1" dirty="0" smtClean="0"/>
                        <a:t>[</a:t>
                      </a:r>
                      <a:r>
                        <a:rPr lang="ko-KR" altLang="en-US" sz="1400" b="1" dirty="0" smtClean="0"/>
                        <a:t>입력한 정답의 글자 수가 </a:t>
                      </a:r>
                      <a:r>
                        <a:rPr lang="en-US" altLang="ko-KR" sz="1400" b="1" dirty="0" smtClean="0"/>
                        <a:t>20</a:t>
                      </a:r>
                      <a:r>
                        <a:rPr lang="ko-KR" altLang="en-US" sz="1400" b="1" dirty="0" smtClean="0"/>
                        <a:t>자를 초과할 경우</a:t>
                      </a:r>
                      <a:r>
                        <a:rPr lang="en-US" altLang="ko-KR" sz="1400" b="1" dirty="0" smtClean="0"/>
                        <a:t>]</a:t>
                      </a:r>
                    </a:p>
                    <a:p>
                      <a:r>
                        <a:rPr lang="ko-KR" altLang="en-US" sz="1400" dirty="0" smtClean="0"/>
                        <a:t>입력 허용범위를 초과했다는 오류 메시지가 나타난다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  <a:p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31220"/>
            <a:ext cx="2609714" cy="501317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95536" y="3352068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3915" y="392744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932589" y="3352068"/>
            <a:ext cx="1528860" cy="329020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퀴즈 내용이 입력되지</a:t>
            </a:r>
            <a:endParaRPr lang="en-US" altLang="ko-KR" sz="800" b="1" dirty="0" smtClean="0"/>
          </a:p>
          <a:p>
            <a:pPr algn="ctr"/>
            <a:r>
              <a:rPr lang="ko-KR" altLang="en-US" sz="800" b="1" dirty="0" smtClean="0"/>
              <a:t> 않았습니다</a:t>
            </a:r>
            <a:r>
              <a:rPr lang="en-US" altLang="ko-KR" sz="800" b="1" dirty="0" smtClean="0"/>
              <a:t>.</a:t>
            </a:r>
            <a:endParaRPr lang="ko-KR" altLang="en-US" sz="80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32589" y="3835782"/>
            <a:ext cx="1528860" cy="329020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정답이 입력되지 않았습니다</a:t>
            </a:r>
            <a:r>
              <a:rPr lang="en-US" altLang="ko-KR" sz="800" b="1" dirty="0" smtClean="0"/>
              <a:t>.</a:t>
            </a:r>
            <a:endParaRPr lang="ko-KR" altLang="en-US" sz="8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006667" y="4227014"/>
            <a:ext cx="145881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입력허용범위를 </a:t>
            </a:r>
            <a:endParaRPr lang="en-US" altLang="ko-KR" sz="1100" b="1" dirty="0" smtClean="0"/>
          </a:p>
          <a:p>
            <a:pPr algn="ctr"/>
            <a:r>
              <a:rPr lang="ko-KR" altLang="en-US" sz="1100" b="1" dirty="0" smtClean="0"/>
              <a:t>초과했습니다</a:t>
            </a:r>
            <a:r>
              <a:rPr lang="en-US" altLang="ko-KR" sz="1100" b="1" dirty="0" smtClean="0"/>
              <a:t>.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47841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476891"/>
              </p:ext>
            </p:extLst>
          </p:nvPr>
        </p:nvGraphicFramePr>
        <p:xfrm>
          <a:off x="179512" y="44624"/>
          <a:ext cx="8726479" cy="5904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277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00" dirty="0" smtClean="0">
                          <a:effectLst/>
                        </a:rPr>
                        <a:t>App_UC052_#5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심플퀴즈</a:t>
                      </a:r>
                      <a:r>
                        <a:rPr lang="ko-KR" altLang="en-US" dirty="0" smtClean="0"/>
                        <a:t> 보내기 결과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 </a:t>
                      </a:r>
                      <a:r>
                        <a:rPr lang="en-US" altLang="ko-KR" sz="1600" kern="100" dirty="0" smtClean="0">
                          <a:effectLst/>
                        </a:rPr>
                        <a:t>App_UC052_#3,5</a:t>
                      </a:r>
                      <a:r>
                        <a:rPr lang="ko-KR" altLang="en-US" sz="1600" dirty="0" smtClean="0"/>
                        <a:t>에서 랜덤 퀴즈 보내기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전달 클릭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118400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1" dirty="0" smtClean="0"/>
                        <a:t>제출한 퀴즈가 임의의 가족구성원에게 전달되었다는 메시지가 전달되는 것을 볼 수 있다</a:t>
                      </a:r>
                      <a:r>
                        <a:rPr lang="en-US" altLang="ko-KR" sz="1400" b="1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908720"/>
            <a:ext cx="2609714" cy="501317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339752" y="338692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672500" y="2596154"/>
            <a:ext cx="1944217" cy="1910556"/>
            <a:chOff x="5796136" y="1880656"/>
            <a:chExt cx="2952330" cy="2170593"/>
          </a:xfrm>
        </p:grpSpPr>
        <p:grpSp>
          <p:nvGrpSpPr>
            <p:cNvPr id="11" name="그룹 10"/>
            <p:cNvGrpSpPr/>
            <p:nvPr/>
          </p:nvGrpSpPr>
          <p:grpSpPr>
            <a:xfrm>
              <a:off x="5796136" y="1880656"/>
              <a:ext cx="2952330" cy="2170593"/>
              <a:chOff x="5796136" y="1769282"/>
              <a:chExt cx="2810944" cy="1536233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5796136" y="1769282"/>
                <a:ext cx="2810942" cy="1536233"/>
                <a:chOff x="5796136" y="1769282"/>
                <a:chExt cx="2810942" cy="1536233"/>
              </a:xfrm>
            </p:grpSpPr>
            <p:sp>
              <p:nvSpPr>
                <p:cNvPr id="18" name="직사각형 17"/>
                <p:cNvSpPr/>
                <p:nvPr/>
              </p:nvSpPr>
              <p:spPr>
                <a:xfrm>
                  <a:off x="5796136" y="1769282"/>
                  <a:ext cx="2810942" cy="1536233"/>
                </a:xfrm>
                <a:prstGeom prst="rect">
                  <a:avLst/>
                </a:prstGeom>
                <a:gradFill>
                  <a:gsLst>
                    <a:gs pos="1000">
                      <a:schemeClr val="bg1"/>
                    </a:gs>
                    <a:gs pos="98000">
                      <a:schemeClr val="bg1"/>
                    </a:gs>
                    <a:gs pos="49000">
                      <a:srgbClr val="CDFBFF"/>
                    </a:gs>
                  </a:gsLst>
                  <a:lin ang="5400000" scaled="0"/>
                </a:gra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2" name="직선 연결선 21"/>
                <p:cNvCxnSpPr/>
                <p:nvPr/>
              </p:nvCxnSpPr>
              <p:spPr>
                <a:xfrm>
                  <a:off x="5796136" y="1998739"/>
                  <a:ext cx="2810942" cy="0"/>
                </a:xfrm>
                <a:prstGeom prst="line">
                  <a:avLst/>
                </a:prstGeom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5866724" y="1769282"/>
                <a:ext cx="2740356" cy="296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퀴즈 전송 완료</a:t>
                </a:r>
                <a:endParaRPr lang="ko-KR" alt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895263" y="2115741"/>
                <a:ext cx="2697522" cy="1014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 smtClean="0"/>
                  <a:t>아버지의 휴대전화 </a:t>
                </a:r>
                <a:r>
                  <a:rPr lang="ko-KR" altLang="en-US" sz="1400" b="1" dirty="0" err="1" smtClean="0"/>
                  <a:t>뒷</a:t>
                </a:r>
                <a:r>
                  <a:rPr lang="ko-KR" altLang="en-US" sz="1400" b="1" dirty="0" smtClean="0"/>
                  <a:t> </a:t>
                </a:r>
                <a:r>
                  <a:rPr lang="ko-KR" altLang="en-US" sz="1400" b="1" dirty="0" err="1" smtClean="0"/>
                  <a:t>네자리는</a:t>
                </a:r>
                <a:r>
                  <a:rPr lang="en-US" altLang="ko-KR" sz="1400" b="1" dirty="0" smtClean="0"/>
                  <a:t>? </a:t>
                </a:r>
              </a:p>
              <a:p>
                <a:pPr algn="ctr"/>
                <a:r>
                  <a:rPr lang="ko-KR" altLang="en-US" sz="1400" b="1" dirty="0" smtClean="0"/>
                  <a:t>정답 </a:t>
                </a:r>
                <a:r>
                  <a:rPr lang="en-US" altLang="ko-KR" sz="1400" b="1" dirty="0" smtClean="0"/>
                  <a:t>: </a:t>
                </a:r>
                <a:r>
                  <a:rPr lang="en-US" altLang="ko-KR" sz="1400" b="1" dirty="0"/>
                  <a:t>3859</a:t>
                </a:r>
              </a:p>
              <a:p>
                <a:pPr algn="ctr"/>
                <a:r>
                  <a:rPr lang="ko-KR" altLang="en-US" sz="1000" dirty="0"/>
                  <a:t>문제가 막내둥이님에게 </a:t>
                </a:r>
                <a:endParaRPr lang="en-US" altLang="ko-KR" sz="1000" dirty="0"/>
              </a:p>
              <a:p>
                <a:pPr algn="ctr"/>
                <a:r>
                  <a:rPr lang="ko-KR" altLang="en-US" sz="1000" dirty="0"/>
                  <a:t>전송되었습니다</a:t>
                </a:r>
              </a:p>
              <a:p>
                <a:pPr algn="ctr"/>
                <a:endParaRPr lang="en-US" altLang="ko-KR" sz="1400" b="1" dirty="0" smtClean="0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6617067" y="3487888"/>
              <a:ext cx="1169489" cy="456307"/>
              <a:chOff x="7245630" y="5965507"/>
              <a:chExt cx="1169489" cy="456307"/>
            </a:xfrm>
          </p:grpSpPr>
          <p:sp>
            <p:nvSpPr>
              <p:cNvPr id="13" name="모서리가 둥근 직사각형 12"/>
              <p:cNvSpPr/>
              <p:nvPr/>
            </p:nvSpPr>
            <p:spPr>
              <a:xfrm>
                <a:off x="7245630" y="5965507"/>
                <a:ext cx="1169489" cy="456307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357773" y="6018826"/>
                <a:ext cx="945201" cy="3496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 smtClean="0">
                    <a:solidFill>
                      <a:schemeClr val="bg1"/>
                    </a:solidFill>
                  </a:rPr>
                  <a:t>확인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41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391</Words>
  <Application>Microsoft Office PowerPoint</Application>
  <PresentationFormat>화면 슬라이드 쇼(4:3)</PresentationFormat>
  <Paragraphs>119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백태영</dc:creator>
  <cp:lastModifiedBy>백태영</cp:lastModifiedBy>
  <cp:revision>31</cp:revision>
  <dcterms:created xsi:type="dcterms:W3CDTF">2015-07-20T12:35:21Z</dcterms:created>
  <dcterms:modified xsi:type="dcterms:W3CDTF">2015-07-21T12:42:04Z</dcterms:modified>
</cp:coreProperties>
</file>