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D2C4-85CB-4E1B-9D77-E9E1CC1DE9F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C8C99-82CE-413C-B6E2-13345DD74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3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2B3-62E7-48C5-B77A-EAD910C3A43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2B3-62E7-48C5-B77A-EAD910C3A43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8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2B3-62E7-48C5-B77A-EAD910C3A43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9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2B3-62E7-48C5-B77A-EAD910C3A43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9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2B3-62E7-48C5-B77A-EAD910C3A43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5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2B3-62E7-48C5-B77A-EAD910C3A43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7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2B3-62E7-48C5-B77A-EAD910C3A43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60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2B3-62E7-48C5-B77A-EAD910C3A43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5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2B3-62E7-48C5-B77A-EAD910C3A43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73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2B3-62E7-48C5-B77A-EAD910C3A43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9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2B3-62E7-48C5-B77A-EAD910C3A43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62B3-62E7-48C5-B77A-EAD910C3A43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08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968253"/>
              </p:ext>
            </p:extLst>
          </p:nvPr>
        </p:nvGraphicFramePr>
        <p:xfrm>
          <a:off x="179512" y="44624"/>
          <a:ext cx="8726479" cy="590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App_UC053_#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심플퀴즈</a:t>
                      </a:r>
                      <a:r>
                        <a:rPr lang="ko-KR" altLang="en-US" dirty="0" smtClean="0"/>
                        <a:t> 풀기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sz="1600" dirty="0" smtClean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600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퀴즈가 수신되었을 경우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퀴즈 제출자</a:t>
                      </a:r>
                      <a:r>
                        <a:rPr lang="ko-KR" altLang="en-US" sz="1400" baseline="0" dirty="0" smtClean="0"/>
                        <a:t>의 이름과 퀴즈가 제출되었다는 메시지가 전달된다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도전 클릭할 </a:t>
                      </a:r>
                      <a:r>
                        <a:rPr lang="ko-KR" altLang="en-US" sz="1400" dirty="0" smtClean="0"/>
                        <a:t>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퀴즈 정보를 보여주는 </a:t>
                      </a:r>
                      <a:r>
                        <a:rPr lang="ko-KR" altLang="en-US" sz="1400" dirty="0" smtClean="0"/>
                        <a:t>화면이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퀴즈 </a:t>
                      </a:r>
                      <a:r>
                        <a:rPr lang="ko-KR" altLang="en-US" sz="1400" dirty="0" smtClean="0"/>
                        <a:t>풀기가 취소되고 마지막으로 실행된 화면으로 되돌아간다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" t="4265" r="8244"/>
          <a:stretch/>
        </p:blipFill>
        <p:spPr>
          <a:xfrm>
            <a:off x="2483768" y="980728"/>
            <a:ext cx="2180435" cy="462128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987824" y="317077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56203" y="256490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76710" y="314096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20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444464"/>
              </p:ext>
            </p:extLst>
          </p:nvPr>
        </p:nvGraphicFramePr>
        <p:xfrm>
          <a:off x="179512" y="44624"/>
          <a:ext cx="8726479" cy="590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App_UC053_#2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심플퀴즈</a:t>
                      </a:r>
                      <a:r>
                        <a:rPr lang="ko-KR" altLang="en-US" dirty="0" smtClean="0"/>
                        <a:t> 풀기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sz="1600" dirty="0" smtClean="0"/>
                        <a:t>App_UC053_#1</a:t>
                      </a:r>
                      <a:r>
                        <a:rPr lang="ko-KR" altLang="en-US" sz="1600" dirty="0" smtClean="0"/>
                        <a:t>에서 도전</a:t>
                      </a:r>
                      <a:r>
                        <a:rPr lang="en-US" altLang="ko-KR" sz="1600" dirty="0" smtClean="0"/>
                        <a:t>!</a:t>
                      </a:r>
                      <a:r>
                        <a:rPr lang="ko-KR" altLang="en-US" sz="1600" dirty="0" smtClean="0"/>
                        <a:t> 버튼 클릭</a:t>
                      </a:r>
                      <a:endParaRPr lang="ko-KR" altLang="en-US" sz="1600" dirty="0" smtClean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600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서버로부터 전달된 문제 내용이 출력된다</a:t>
                      </a:r>
                      <a:r>
                        <a:rPr lang="en-US" altLang="ko-KR" sz="1400" dirty="0" smtClean="0"/>
                        <a:t>. 50</a:t>
                      </a:r>
                      <a:r>
                        <a:rPr lang="ko-KR" altLang="en-US" sz="1400" dirty="0" smtClean="0"/>
                        <a:t>자 미만의 문제가 제출된다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정답을 입력할 수 있다</a:t>
                      </a:r>
                      <a:r>
                        <a:rPr lang="en-US" altLang="ko-KR" sz="1400" dirty="0" smtClean="0"/>
                        <a:t>. 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입력한 정답을 확인하여 결과를 나타내는 다이얼로그가 각각 나타난다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퀴즈 풀기를 취소한다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" t="4851" r="57394"/>
          <a:stretch/>
        </p:blipFill>
        <p:spPr>
          <a:xfrm>
            <a:off x="2990620" y="1124744"/>
            <a:ext cx="2200808" cy="454020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906686" y="259695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66844" y="3153659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13337" y="350100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88024" y="350100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11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01786"/>
              </p:ext>
            </p:extLst>
          </p:nvPr>
        </p:nvGraphicFramePr>
        <p:xfrm>
          <a:off x="179512" y="44624"/>
          <a:ext cx="8726479" cy="590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App_UC053_#3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심플퀴즈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smtClean="0"/>
                        <a:t>풀기 오류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sz="1600" dirty="0" smtClean="0"/>
                        <a:t>App_UC053_#1</a:t>
                      </a:r>
                      <a:r>
                        <a:rPr lang="ko-KR" altLang="en-US" sz="1600" dirty="0" smtClean="0"/>
                        <a:t>에서 도전</a:t>
                      </a:r>
                      <a:r>
                        <a:rPr lang="en-US" altLang="ko-KR" sz="1600" dirty="0" smtClean="0"/>
                        <a:t>!</a:t>
                      </a:r>
                      <a:r>
                        <a:rPr lang="ko-KR" altLang="en-US" sz="1600" dirty="0" smtClean="0"/>
                        <a:t> 버튼 클릭</a:t>
                      </a:r>
                      <a:endParaRPr lang="ko-KR" altLang="en-US" sz="1600" dirty="0" smtClean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1840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 smtClean="0"/>
                        <a:t>[</a:t>
                      </a:r>
                      <a:r>
                        <a:rPr lang="ko-KR" altLang="en-US" sz="1400" b="1" dirty="0" smtClean="0"/>
                        <a:t>정답을 입력하지 않을 경우</a:t>
                      </a:r>
                      <a:r>
                        <a:rPr lang="en-US" altLang="ko-KR" sz="1400" b="1" dirty="0" smtClean="0"/>
                        <a:t>]</a:t>
                      </a:r>
                    </a:p>
                    <a:p>
                      <a:r>
                        <a:rPr lang="ko-KR" altLang="en-US" sz="1400" dirty="0" smtClean="0"/>
                        <a:t>정답이 입력되지 않았다는 오류 메시지가 나타난다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r>
                        <a:rPr lang="en-US" altLang="ko-KR" sz="1400" b="1" dirty="0" smtClean="0"/>
                        <a:t>[</a:t>
                      </a:r>
                      <a:r>
                        <a:rPr lang="ko-KR" altLang="en-US" sz="1400" b="1" dirty="0" smtClean="0"/>
                        <a:t>정답에 입력된 글자 수가 </a:t>
                      </a:r>
                      <a:r>
                        <a:rPr lang="en-US" altLang="ko-KR" sz="1400" b="1" dirty="0" smtClean="0"/>
                        <a:t>20</a:t>
                      </a:r>
                      <a:r>
                        <a:rPr lang="ko-KR" altLang="en-US" sz="1400" b="1" dirty="0" smtClean="0"/>
                        <a:t>자를 초과했을 경우</a:t>
                      </a:r>
                      <a:r>
                        <a:rPr lang="en-US" altLang="ko-KR" sz="1400" b="1" dirty="0" smtClean="0"/>
                        <a:t>]</a:t>
                      </a:r>
                    </a:p>
                    <a:p>
                      <a:r>
                        <a:rPr lang="ko-KR" altLang="en-US" sz="1400" dirty="0" smtClean="0"/>
                        <a:t>입력 허용범위를 초과했다는 오류 메시지를 전달한다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" t="4851" r="57394"/>
          <a:stretch/>
        </p:blipFill>
        <p:spPr>
          <a:xfrm>
            <a:off x="2990620" y="1124744"/>
            <a:ext cx="2200808" cy="454020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966844" y="3153659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11560" y="2544410"/>
            <a:ext cx="1960908" cy="38053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정답이 입력되지 않았습니다</a:t>
            </a:r>
            <a:endParaRPr lang="ko-KR" altLang="en-US" sz="105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9695" y="3109742"/>
            <a:ext cx="2486905" cy="391265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정답 입력허용범위를 초과했습니다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9003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42376"/>
              </p:ext>
            </p:extLst>
          </p:nvPr>
        </p:nvGraphicFramePr>
        <p:xfrm>
          <a:off x="179512" y="44624"/>
          <a:ext cx="8726479" cy="590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App_UC053_#4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심플퀴즈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smtClean="0"/>
                        <a:t>풀기 결과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sz="1800" dirty="0" smtClean="0"/>
                        <a:t>App_UC053_#2</a:t>
                      </a:r>
                      <a:r>
                        <a:rPr lang="ko-KR" altLang="en-US" sz="1800" dirty="0" smtClean="0"/>
                        <a:t>에서 확인버튼 클릭</a:t>
                      </a:r>
                      <a:endParaRPr lang="ko-KR" altLang="en-US" sz="18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600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정답을 맞췄을 경우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정답 알림과 답을 확인시켜준다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정답을 틀렸을 경우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오답 알림과 답을 확인시켜준다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4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" t="4851" r="57394"/>
          <a:stretch/>
        </p:blipFill>
        <p:spPr>
          <a:xfrm>
            <a:off x="395536" y="1230905"/>
            <a:ext cx="2200808" cy="45402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6" y="2185820"/>
            <a:ext cx="1952128" cy="174723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836414" y="283590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" t="4851" r="57394"/>
          <a:stretch/>
        </p:blipFill>
        <p:spPr>
          <a:xfrm>
            <a:off x="3471596" y="1365860"/>
            <a:ext cx="2200808" cy="45402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340769"/>
            <a:ext cx="2016224" cy="156754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596344" y="2704681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94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209</Words>
  <Application>Microsoft Office PowerPoint</Application>
  <PresentationFormat>화면 슬라이드 쇼(4:3)</PresentationFormat>
  <Paragraphs>59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백태영</dc:creator>
  <cp:lastModifiedBy>백태영</cp:lastModifiedBy>
  <cp:revision>42</cp:revision>
  <dcterms:created xsi:type="dcterms:W3CDTF">2015-07-20T12:35:21Z</dcterms:created>
  <dcterms:modified xsi:type="dcterms:W3CDTF">2015-07-20T13:45:38Z</dcterms:modified>
</cp:coreProperties>
</file>