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26335-D253-43F2-8ED8-7457D46D2C9C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0479-3E81-4C42-8D7A-2E29FEE55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0479-3E81-4C42-8D7A-2E29FEE557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0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1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2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3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2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7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A036-33B9-4223-AEA6-E22D430BA73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0AFF-2CE1-485E-BFBD-F39701F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9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65011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App_UC042_#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App_UC002_#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이동하여 개인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이동하여 우체통을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할수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서비스 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기타 버튼을 클릭하면 서버로부터 기타 메뉴에 대한 정보를 읽어온다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기타 메뉴를 볼 수 있는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71555"/>
              </p:ext>
            </p:extLst>
          </p:nvPr>
        </p:nvGraphicFramePr>
        <p:xfrm>
          <a:off x="953952" y="1628800"/>
          <a:ext cx="251038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26"/>
                <a:gridCol w="358626"/>
                <a:gridCol w="358626"/>
                <a:gridCol w="358626"/>
                <a:gridCol w="358626"/>
                <a:gridCol w="358626"/>
                <a:gridCol w="35862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152691" y="15567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solidFill>
                  <a:schemeClr val="tx1"/>
                </a:solidFill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solidFill>
                <a:schemeClr val="tx1"/>
              </a:solidFill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0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62856"/>
              </p:ext>
            </p:extLst>
          </p:nvPr>
        </p:nvGraphicFramePr>
        <p:xfrm>
          <a:off x="179512" y="44624"/>
          <a:ext cx="8726479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App_UC042_#2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메뉴화면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App_UC042#1</a:t>
                      </a:r>
                      <a:r>
                        <a:rPr lang="ko-KR" altLang="en-US" dirty="0" smtClean="0"/>
                        <a:t>에서 기타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5224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서비스에 대한 요청을 서버로 전송하고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서비스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52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소망상자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소망상자에 관한 서비스를 이용할 수 있는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8" y="836712"/>
            <a:ext cx="2982063" cy="55172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42594" y="206084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4277" y="25967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41630"/>
              </p:ext>
            </p:extLst>
          </p:nvPr>
        </p:nvGraphicFramePr>
        <p:xfrm>
          <a:off x="179512" y="44624"/>
          <a:ext cx="8726479" cy="685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App_UC042_#3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_#1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848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 클릭한 소망목록에 대한 요청을 서버로 전송하고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클릭한 항목에 따른 소망 목록을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소망 작성 페이지에 대한 요청을 전송하고 새 소망을 작성할 수 있는 </a:t>
                      </a:r>
                      <a:r>
                        <a:rPr lang="en-US" altLang="ko-KR" sz="1200" baseline="0" dirty="0" smtClean="0"/>
                        <a:t>App_</a:t>
                      </a:r>
                      <a:r>
                        <a:rPr lang="ko-KR" altLang="en-US" sz="1200" baseline="0" dirty="0" smtClean="0"/>
                        <a:t>소망상자</a:t>
                      </a:r>
                      <a:r>
                        <a:rPr lang="en-US" altLang="ko-KR" sz="1200" baseline="0" dirty="0" smtClean="0"/>
                        <a:t>_#2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작성된 소망 글에 대한 관리</a:t>
                      </a:r>
                      <a:r>
                        <a:rPr lang="ko-KR" altLang="en-US" sz="1200" baseline="0" dirty="0" smtClean="0"/>
                        <a:t> 목록을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내용 수정 페이지에 대한 요청을 전송하고 현재 소망 글을 수정할 수 있는 </a:t>
                      </a:r>
                      <a:r>
                        <a:rPr lang="en-US" altLang="ko-KR" sz="1200" baseline="0" dirty="0" smtClean="0"/>
                        <a:t>App_</a:t>
                      </a:r>
                      <a:r>
                        <a:rPr lang="ko-KR" altLang="en-US" sz="1200" baseline="0" dirty="0" smtClean="0"/>
                        <a:t>소망상자</a:t>
                      </a:r>
                      <a:r>
                        <a:rPr lang="en-US" altLang="ko-KR" sz="1200" baseline="0" dirty="0" smtClean="0"/>
                        <a:t>_#3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52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 정말 삭제할 것인지 여부를 묻는 다이얼로그를 나타낸다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예 </a:t>
                      </a:r>
                      <a:r>
                        <a:rPr lang="ko-KR" altLang="en-US" sz="1200" baseline="0" dirty="0" err="1" smtClean="0"/>
                        <a:t>선택시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사용자에 대한 정보와 해당 소망 </a:t>
                      </a:r>
                      <a:r>
                        <a:rPr lang="ko-KR" altLang="en-US" sz="1200" baseline="0" dirty="0" err="1" smtClean="0"/>
                        <a:t>글애</a:t>
                      </a:r>
                      <a:r>
                        <a:rPr lang="ko-KR" altLang="en-US" sz="1200" baseline="0" dirty="0" smtClean="0"/>
                        <a:t> 대한 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그리고 삭제 요청을 서버에 전송한다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그리고 해당 소망 글이 삭제된다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6" y="975421"/>
            <a:ext cx="5976664" cy="51216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9899" y="19888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1760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0144" y="285293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0144" y="30689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43" y="35366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892" y="353623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8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1797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23237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4518" y="1988840"/>
            <a:ext cx="3528392" cy="4559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7846"/>
              </p:ext>
            </p:extLst>
          </p:nvPr>
        </p:nvGraphicFramePr>
        <p:xfrm>
          <a:off x="179512" y="44624"/>
          <a:ext cx="8726479" cy="5996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App_UC042_#3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App_UC042_#2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smtClean="0"/>
                        <a:t>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6133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사용자에게 소망 성취 확인을 묻는 다이얼로그가 나타난다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예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사용자 정보와 해당 </a:t>
                      </a:r>
                      <a:r>
                        <a:rPr lang="ko-KR" altLang="en-US" sz="1400" dirty="0" err="1" smtClean="0"/>
                        <a:t>소망글에</a:t>
                      </a:r>
                      <a:r>
                        <a:rPr lang="ko-KR" altLang="en-US" sz="1400" dirty="0" smtClean="0"/>
                        <a:t> 대한 정보를 서버에 전달하고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소망 성취 확인 다이얼로그가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061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현재 글로부터 바로</a:t>
                      </a:r>
                      <a:r>
                        <a:rPr lang="ko-KR" altLang="en-US" sz="1400" baseline="0" dirty="0" smtClean="0"/>
                        <a:t> 다음에 작성된 </a:t>
                      </a:r>
                      <a:r>
                        <a:rPr lang="ko-KR" altLang="en-US" sz="1400" baseline="0" dirty="0" err="1" smtClean="0"/>
                        <a:t>소망글에</a:t>
                      </a:r>
                      <a:r>
                        <a:rPr lang="ko-KR" altLang="en-US" sz="1400" baseline="0" dirty="0" smtClean="0"/>
                        <a:t> 대한 요청을 서버에 전송하고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다음 </a:t>
                      </a:r>
                      <a:r>
                        <a:rPr lang="ko-KR" altLang="en-US" sz="1400" baseline="0" dirty="0" err="1" smtClean="0"/>
                        <a:t>소망글에</a:t>
                      </a:r>
                      <a:r>
                        <a:rPr lang="ko-KR" altLang="en-US" sz="1400" baseline="0" dirty="0" smtClean="0"/>
                        <a:t> 대한 정보가 화면에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r>
                        <a:rPr lang="ko-KR" altLang="en-US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61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현재 글로부터 바로</a:t>
                      </a:r>
                      <a:r>
                        <a:rPr lang="ko-KR" altLang="en-US" sz="1400" baseline="0" dirty="0" smtClean="0"/>
                        <a:t> 이전에 작성된 </a:t>
                      </a:r>
                      <a:r>
                        <a:rPr lang="ko-KR" altLang="en-US" sz="1400" baseline="0" dirty="0" err="1" smtClean="0"/>
                        <a:t>소망글에</a:t>
                      </a:r>
                      <a:r>
                        <a:rPr lang="ko-KR" altLang="en-US" sz="1400" baseline="0" dirty="0" smtClean="0"/>
                        <a:t> 대한 요청을 서버에 전송하고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이전 </a:t>
                      </a:r>
                      <a:r>
                        <a:rPr lang="ko-KR" altLang="en-US" sz="1400" baseline="0" dirty="0" err="1" smtClean="0"/>
                        <a:t>소망글에</a:t>
                      </a:r>
                      <a:r>
                        <a:rPr lang="ko-KR" altLang="en-US" sz="1400" baseline="0" dirty="0" smtClean="0"/>
                        <a:t> 대한 정보가 화면에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5537"/>
            <a:ext cx="597666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34228" y="299695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43" y="35366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4228" y="346601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8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5776" y="1772816"/>
            <a:ext cx="367240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91980" y="4365104"/>
            <a:ext cx="183620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4523725"/>
            <a:ext cx="201622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52693"/>
              </p:ext>
            </p:extLst>
          </p:nvPr>
        </p:nvGraphicFramePr>
        <p:xfrm>
          <a:off x="179512" y="44624"/>
          <a:ext cx="8726479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smtClean="0">
                          <a:effectLst/>
                        </a:rPr>
                        <a:t>App_UC042_#4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 오류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App_UC042_#2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smtClean="0"/>
                        <a:t>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0237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baseline="0" dirty="0" smtClean="0"/>
                        <a:t>[</a:t>
                      </a:r>
                      <a:r>
                        <a:rPr lang="ko-KR" altLang="en-US" sz="1600" b="1" baseline="0" dirty="0" smtClean="0"/>
                        <a:t>사용자가 작성한 </a:t>
                      </a:r>
                      <a:r>
                        <a:rPr lang="ko-KR" altLang="en-US" sz="1600" b="1" baseline="0" dirty="0" err="1" smtClean="0"/>
                        <a:t>소망글이</a:t>
                      </a:r>
                      <a:r>
                        <a:rPr lang="ko-KR" altLang="en-US" sz="1600" b="1" baseline="0" dirty="0" smtClean="0"/>
                        <a:t> 아닐 경우</a:t>
                      </a:r>
                      <a:r>
                        <a:rPr lang="en-US" altLang="ko-KR" sz="1600" b="1" baseline="0" dirty="0" smtClean="0"/>
                        <a:t>]</a:t>
                      </a:r>
                    </a:p>
                    <a:p>
                      <a:r>
                        <a:rPr lang="ko-KR" altLang="en-US" sz="1600" baseline="0" dirty="0" smtClean="0"/>
                        <a:t>권한이 없다는 오류 다이얼로그가 나타난다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3" y="1125537"/>
            <a:ext cx="597666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34228" y="299695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3238140"/>
            <a:ext cx="3626793" cy="263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60706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 완료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_#1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6133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소망 </a:t>
                      </a:r>
                      <a:r>
                        <a:rPr lang="ko-KR" altLang="en-US" sz="1400" dirty="0" err="1" smtClean="0"/>
                        <a:t>완료시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소망 성취 확인 다이얼로그가 나타난다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확인 클릭하면 </a:t>
                      </a:r>
                      <a:r>
                        <a:rPr lang="ko-KR" altLang="en-US" sz="1400" dirty="0" err="1" smtClean="0"/>
                        <a:t>진행중이던</a:t>
                      </a:r>
                      <a:r>
                        <a:rPr lang="ko-KR" altLang="en-US" sz="1400" dirty="0" smtClean="0"/>
                        <a:t> 소망이 완료 목록에 이동했다는 것을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061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61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140406" y="148478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4249" r="58534"/>
          <a:stretch/>
        </p:blipFill>
        <p:spPr>
          <a:xfrm>
            <a:off x="2267744" y="1072827"/>
            <a:ext cx="2379307" cy="49039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68918" b="5467"/>
          <a:stretch/>
        </p:blipFill>
        <p:spPr>
          <a:xfrm>
            <a:off x="2341273" y="2801455"/>
            <a:ext cx="2232248" cy="14467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96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451</Words>
  <Application>Microsoft Office PowerPoint</Application>
  <PresentationFormat>화면 슬라이드 쇼(4:3)</PresentationFormat>
  <Paragraphs>118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9</cp:revision>
  <dcterms:created xsi:type="dcterms:W3CDTF">2015-07-24T12:50:52Z</dcterms:created>
  <dcterms:modified xsi:type="dcterms:W3CDTF">2015-07-24T13:17:45Z</dcterms:modified>
</cp:coreProperties>
</file>