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3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0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4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6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847E-7289-4495-A52B-CA85E0AC1F5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D3A27-9940-4F36-807A-27EE9F69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63726"/>
              </p:ext>
            </p:extLst>
          </p:nvPr>
        </p:nvGraphicFramePr>
        <p:xfrm>
          <a:off x="35496" y="44625"/>
          <a:ext cx="9118600" cy="6267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Web_UC042_#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메인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 정보를 받아온다</a:t>
                      </a:r>
                      <a:r>
                        <a:rPr lang="en-US" altLang="ko-KR" sz="1200" kern="100" dirty="0" smtClean="0">
                          <a:effectLst/>
                        </a:rPr>
                        <a:t>.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이웃홈</a:t>
                      </a:r>
                      <a:r>
                        <a:rPr lang="ko-KR" altLang="en-US" sz="1200" kern="100" dirty="0" smtClean="0">
                          <a:effectLst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 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0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상세 정보 보기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나타진다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14804" y="272550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10324" y="332019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99756" y="377999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3056" y="345471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2900" y="40216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345471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4856" y="222145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315755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44208" y="3726610"/>
            <a:ext cx="360040" cy="1430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55" y="1161776"/>
            <a:ext cx="1165271" cy="48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25198"/>
              </p:ext>
            </p:extLst>
          </p:nvPr>
        </p:nvGraphicFramePr>
        <p:xfrm>
          <a:off x="35496" y="44625"/>
          <a:ext cx="9118600" cy="5976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Web_UC003_#1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메인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Web_UC002_#1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409877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선택할 수 있는 부가 서비스 목록을 보여준다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서비스 중 하나를 </a:t>
                      </a:r>
                      <a:r>
                        <a:rPr lang="ko-KR" altLang="en-US" sz="16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클릭시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해당 서비스를 이용할 수 있는 페이지로 이동한다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2670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10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소망상자 서비스를 제공하는 페이지로 </a:t>
                      </a:r>
                      <a:r>
                        <a:rPr lang="ko-KR" altLang="en-US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6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55" y="1161776"/>
            <a:ext cx="1165271" cy="48006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52960" y="83649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191683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6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4" t="13221" r="27405" b="76907"/>
          <a:stretch/>
        </p:blipFill>
        <p:spPr bwMode="auto">
          <a:xfrm>
            <a:off x="4855483" y="1772816"/>
            <a:ext cx="633953" cy="42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990"/>
              </p:ext>
            </p:extLst>
          </p:nvPr>
        </p:nvGraphicFramePr>
        <p:xfrm>
          <a:off x="8755" y="17161"/>
          <a:ext cx="9099749" cy="665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44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46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홈 보기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-&gt; </a:t>
                      </a:r>
                      <a:r>
                        <a:rPr lang="ko-KR" altLang="en-US" sz="1500" baseline="0" dirty="0" smtClean="0"/>
                        <a:t>소망 상자 클릭 후 전체 보기 클릭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8049">
                <a:tc rowSpan="10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소망클릭 시 전체 보기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끝을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2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전체 보기 클릭 시 소망 중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소망 완료 된 소망 상자들을 서버로 부터 제공한다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260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중 클릭 시 소망 하고 있는 소망 상자들을 서버로부터 제공 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끝 클릭 시 완료된 소망 상자들을 서버로부터 제공한다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68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글쓰기 클릭 시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소망작성화면으로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57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소망 중인 소망 상자이다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50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완료된 소망 상자이다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&lt;&lt; </a:t>
                      </a:r>
                      <a:r>
                        <a:rPr lang="ko-KR" altLang="en-US" sz="1200" baseline="0" dirty="0" smtClean="0"/>
                        <a:t>클릭 시 맨 앞 페이지로 이동</a:t>
                      </a:r>
                      <a:r>
                        <a:rPr lang="en-US" altLang="ko-KR" sz="1200" baseline="0" dirty="0" smtClean="0"/>
                        <a:t>. &lt; </a:t>
                      </a:r>
                      <a:r>
                        <a:rPr lang="ko-KR" altLang="en-US" sz="1200" baseline="0" dirty="0" smtClean="0"/>
                        <a:t>클릭 시 앞에 페이지 번호 들을 제공한다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25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페이지를 클릭 시 해당 페이지에 있는 소망 상자들을 서버로부터 제공 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57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휴지통 클릭 시 소망상자에 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대한 정보를 서버로 전송하여 </a:t>
                      </a:r>
                      <a:r>
                        <a:rPr lang="ko-KR" altLang="en-US" sz="1200" dirty="0" smtClean="0"/>
                        <a:t>소망 </a:t>
                      </a:r>
                      <a:r>
                        <a:rPr lang="ko-KR" altLang="en-US" sz="1200" dirty="0" smtClean="0"/>
                        <a:t>상자를</a:t>
                      </a:r>
                      <a:r>
                        <a:rPr lang="ko-KR" altLang="en-US" sz="1200" baseline="0" dirty="0" smtClean="0"/>
                        <a:t> 삭제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 descr="C:\Users\ChealYeon\Desktop\그림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5"/>
          <a:stretch/>
        </p:blipFill>
        <p:spPr bwMode="auto">
          <a:xfrm>
            <a:off x="111696" y="1172565"/>
            <a:ext cx="6264695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16" y="26369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520486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8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7372" y="40999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7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9436" y="488999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632" y="508518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5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03356" y="2172821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6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11960" y="544267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9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85852" y="291075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5116" y="288027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96" y="303043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992" y="323932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4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4" t="13221" r="27405" b="76907"/>
          <a:stretch/>
        </p:blipFill>
        <p:spPr bwMode="auto">
          <a:xfrm>
            <a:off x="4855483" y="1772816"/>
            <a:ext cx="633953" cy="42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71757"/>
              </p:ext>
            </p:extLst>
          </p:nvPr>
        </p:nvGraphicFramePr>
        <p:xfrm>
          <a:off x="8755" y="17161"/>
          <a:ext cx="9099749" cy="6796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44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46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홈 보기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-&gt; </a:t>
                      </a:r>
                      <a:r>
                        <a:rPr lang="ko-KR" altLang="en-US" sz="1500" baseline="0" dirty="0" smtClean="0"/>
                        <a:t>소망 상자 클릭 후 전체 보기 클릭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21419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할 시</a:t>
                      </a:r>
                      <a:r>
                        <a:rPr lang="en-US" altLang="ko-KR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진행중인 소망 글을 완료할 것인지를 묻는 화면이 나타난다</a:t>
                      </a:r>
                      <a:r>
                        <a:rPr lang="en-US" altLang="ko-KR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완료 </a:t>
                      </a:r>
                      <a:r>
                        <a:rPr lang="ko-KR" altLang="en-US" sz="1800" b="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클릭시</a:t>
                      </a:r>
                      <a:r>
                        <a:rPr lang="en-US" altLang="ko-KR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800" b="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진행중이던</a:t>
                      </a:r>
                      <a:r>
                        <a:rPr lang="ko-KR" altLang="en-US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소망 글이 완료로 바뀐다</a:t>
                      </a:r>
                      <a:r>
                        <a:rPr lang="en-US" altLang="ko-KR" sz="18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800" b="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C:\Users\ChealYeon\Desktop\그림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5"/>
          <a:stretch/>
        </p:blipFill>
        <p:spPr bwMode="auto">
          <a:xfrm>
            <a:off x="111696" y="1172565"/>
            <a:ext cx="6264695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16" y="26369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59832" y="520486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8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7372" y="409993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7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89436" y="488999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632" y="5085184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5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227687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6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11960" y="544267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9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85852" y="2910755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0" y="1344050"/>
            <a:ext cx="741180" cy="41001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직사각형 22"/>
          <p:cNvSpPr/>
          <p:nvPr/>
        </p:nvSpPr>
        <p:spPr>
          <a:xfrm>
            <a:off x="885116" y="2880276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2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96" y="3030437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3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992" y="3239320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prstClr val="black"/>
                </a:solidFill>
              </a:rPr>
              <a:t>4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8" t="43401" r="23036" b="15714"/>
          <a:stretch/>
        </p:blipFill>
        <p:spPr bwMode="auto">
          <a:xfrm>
            <a:off x="1231755" y="5062263"/>
            <a:ext cx="2935224" cy="185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680" y="5085184"/>
            <a:ext cx="201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소망 성취 완료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45229" y="5484857"/>
            <a:ext cx="2448272" cy="784830"/>
          </a:xfrm>
          <a:prstGeom prst="rect">
            <a:avLst/>
          </a:prstGeom>
          <a:solidFill>
            <a:srgbClr val="33CCFF"/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</a:rPr>
              <a:t>소망을 완료하시겠습니까</a:t>
            </a:r>
            <a:r>
              <a:rPr lang="en-US" altLang="ko-KR" sz="1500" dirty="0" smtClean="0">
                <a:solidFill>
                  <a:schemeClr val="bg1"/>
                </a:solidFill>
              </a:rPr>
              <a:t>?</a:t>
            </a:r>
          </a:p>
          <a:p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627784" y="3717032"/>
            <a:ext cx="3302084" cy="2273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4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4" t="13221" r="27405" b="76907"/>
          <a:stretch/>
        </p:blipFill>
        <p:spPr bwMode="auto">
          <a:xfrm>
            <a:off x="4855483" y="1772816"/>
            <a:ext cx="633953" cy="42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47630"/>
              </p:ext>
            </p:extLst>
          </p:nvPr>
        </p:nvGraphicFramePr>
        <p:xfrm>
          <a:off x="8755" y="17161"/>
          <a:ext cx="9099749" cy="6158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929"/>
                <a:gridCol w="1980414"/>
                <a:gridCol w="2298922"/>
                <a:gridCol w="469032"/>
                <a:gridCol w="2168452"/>
              </a:tblGrid>
              <a:tr h="344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소망 상자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소망 상자</a:t>
                      </a:r>
                      <a:endParaRPr lang="ko-KR" altLang="en-US" sz="15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046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홈 보기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-&gt; </a:t>
                      </a:r>
                      <a:r>
                        <a:rPr lang="ko-KR" altLang="en-US" sz="1500" baseline="0" dirty="0" smtClean="0"/>
                        <a:t>소망 상자 클릭 후 전체 보기 클릭</a:t>
                      </a:r>
                      <a:endParaRPr lang="ko-KR" altLang="en-US" sz="1500" dirty="0" smtClean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err="1" smtClean="0"/>
                        <a:t>김철연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83785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진행중이던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소망이 완료된 상태로 바뀐 것을 확인할 수 있다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6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 descr="C:\Users\ChealYeon\Desktop\그림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65"/>
          <a:stretch/>
        </p:blipFill>
        <p:spPr bwMode="auto">
          <a:xfrm>
            <a:off x="111695" y="1172565"/>
            <a:ext cx="6264695" cy="470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016" y="2636912"/>
            <a:ext cx="288032" cy="2393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prstClr val="black"/>
                </a:solidFill>
              </a:rPr>
              <a:t>1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2236840"/>
            <a:ext cx="3790864" cy="166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 descr="C:\Users\ChealYeon\Desktop\그림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61150" r="16356" b="13861"/>
          <a:stretch/>
        </p:blipFill>
        <p:spPr bwMode="auto">
          <a:xfrm>
            <a:off x="2365311" y="2204864"/>
            <a:ext cx="3862873" cy="13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0337" y="2519318"/>
            <a:ext cx="172819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멋진 프로그램 만들기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2589343" y="2810031"/>
            <a:ext cx="180263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모두다 파이팅 합시다 </a:t>
            </a:r>
            <a:r>
              <a:rPr lang="en-US" altLang="ko-KR" sz="1100" dirty="0" smtClean="0"/>
              <a:t>~~!</a:t>
            </a:r>
          </a:p>
          <a:p>
            <a:r>
              <a:rPr lang="ko-KR" altLang="en-US" sz="1100" dirty="0" err="1" smtClean="0"/>
              <a:t>파이널</a:t>
            </a:r>
            <a:r>
              <a:rPr lang="ko-KR" altLang="en-US" sz="1100" dirty="0" smtClean="0"/>
              <a:t> 이제 곧 끝납니다</a:t>
            </a:r>
            <a:r>
              <a:rPr lang="en-US" altLang="ko-KR" sz="1100" dirty="0" smtClean="0"/>
              <a:t>!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09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492</Words>
  <Application>Microsoft Office PowerPoint</Application>
  <PresentationFormat>화면 슬라이드 쇼(4:3)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8</cp:revision>
  <dcterms:created xsi:type="dcterms:W3CDTF">2015-07-24T12:47:32Z</dcterms:created>
  <dcterms:modified xsi:type="dcterms:W3CDTF">2015-07-24T13:56:23Z</dcterms:modified>
</cp:coreProperties>
</file>