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7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1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7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1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3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1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5217-55F9-49D0-9396-9F8C84DB98C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BC5B-EF00-4286-8284-429DE3B1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2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4471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App_UC038_#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App_UC002_#</a:t>
                      </a:r>
                      <a:r>
                        <a:rPr lang="en-US" altLang="ko-KR" sz="1800" kern="100" dirty="0" smtClean="0">
                          <a:effectLst/>
                        </a:rPr>
                        <a:t>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개인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화면을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우체통을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확인할수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일정 버튼을 클릭하면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개인 일정 화면으로 이동한다</a:t>
                      </a:r>
                      <a:r>
                        <a:rPr lang="en-US" altLang="ko-KR" sz="1500" baseline="0" dirty="0" smtClean="0"/>
                        <a:t>.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65326" y="19469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02311"/>
              </p:ext>
            </p:extLst>
          </p:nvPr>
        </p:nvGraphicFramePr>
        <p:xfrm>
          <a:off x="166003" y="116632"/>
          <a:ext cx="8726479" cy="6618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App_UC038_#</a:t>
                      </a:r>
                      <a:r>
                        <a:rPr lang="en-US" altLang="ko-KR" sz="1200" kern="100" dirty="0" smtClean="0">
                          <a:effectLst/>
                        </a:rPr>
                        <a:t>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App_UC038_#</a:t>
                      </a:r>
                      <a:r>
                        <a:rPr lang="en-US" altLang="ko-KR" sz="1800" kern="100" dirty="0" smtClean="0">
                          <a:effectLst/>
                        </a:rPr>
                        <a:t>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일정 버튼을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6578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일정 버튼 클릭 시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달력이 제공되고 오늘의 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일정이 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번과 같이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목록 형태로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074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이전 달 </a:t>
                      </a:r>
                      <a:r>
                        <a:rPr lang="en-US" altLang="ko-KR" sz="1500" kern="100" dirty="0" smtClean="0">
                          <a:effectLst/>
                        </a:rPr>
                        <a:t>or </a:t>
                      </a:r>
                      <a:r>
                        <a:rPr lang="ko-KR" altLang="en-US" sz="1500" kern="100" dirty="0" smtClean="0">
                          <a:effectLst/>
                        </a:rPr>
                        <a:t>다음 달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클릭하면 달력의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달이 이동된다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02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</a:rPr>
                        <a:t>일정 추가 버튼을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일정추가화면으로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65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날짜를 클릭하면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날짜의 일정을 서버로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받아와 목록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형태로 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93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해당 일정을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일정상세보기 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65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가족일정 버튼을 클릭하면 서버로부터 가족의 일정</a:t>
                      </a:r>
                      <a:r>
                        <a:rPr lang="ko-KR" altLang="en-US" sz="1400" baseline="0" dirty="0" smtClean="0"/>
                        <a:t> 데이터를 불러와 </a:t>
                      </a:r>
                      <a:r>
                        <a:rPr lang="ko-KR" altLang="en-US" sz="1400" dirty="0" smtClean="0"/>
                        <a:t>가족일정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화면이 제공된다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04" y="1128960"/>
            <a:ext cx="3114016" cy="57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10429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28114"/>
              </p:ext>
            </p:extLst>
          </p:nvPr>
        </p:nvGraphicFramePr>
        <p:xfrm>
          <a:off x="166003" y="116632"/>
          <a:ext cx="8726479" cy="6653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App_UC038_#</a:t>
                      </a:r>
                      <a:r>
                        <a:rPr lang="en-US" altLang="ko-KR" sz="1200" kern="100" dirty="0" smtClean="0">
                          <a:effectLst/>
                        </a:rPr>
                        <a:t>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400" kern="100" dirty="0" smtClean="0">
                          <a:effectLst/>
                        </a:rPr>
                        <a:t>App_UC038_#</a:t>
                      </a:r>
                      <a:r>
                        <a:rPr lang="en-US" altLang="ko-KR" sz="1400" kern="100" dirty="0" smtClean="0">
                          <a:effectLst/>
                        </a:rPr>
                        <a:t>2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 클릭 후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                   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후 가족 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 버튼을 클릭하면 서버로부터 가족의 일정</a:t>
                      </a:r>
                      <a:r>
                        <a:rPr lang="ko-KR" altLang="en-US" sz="1100" baseline="0" dirty="0" smtClean="0"/>
                        <a:t> 데이터를 불러와 </a:t>
                      </a:r>
                      <a:r>
                        <a:rPr lang="ko-KR" altLang="en-US" sz="1100" dirty="0" smtClean="0"/>
                        <a:t>가족일정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화면이 제공된다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가족일정추가하기 버튼을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클릭하면 가족일정추가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화면이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날짜를 클릭하면 해당 날짜의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일정과 공유된 저녁메뉴를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서버로부터 불러와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3</a:t>
                      </a:r>
                      <a:r>
                        <a:rPr lang="ko-KR" altLang="en-US" sz="1100" baseline="0" dirty="0" smtClean="0"/>
                        <a:t>번과 같이 해당 날짜를 클릭하면 서버로부터 불러온 저녁메뉴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및 가족 일정이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08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저녁메뉴공유하기 버튼을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저녁메뉴공유화면이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60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불러온 가족 일정을 선택할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선택된 일정의 상세정보를 서버로부터 받아온다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일정의 상세 정보를 볼 수 있는 화면으로 이동한다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JavaPro\Desktop\UI자료\Description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55" y="1010546"/>
            <a:ext cx="2851596" cy="57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86756" y="20777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66776" y="25817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36388" y="35217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66776" y="54621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7426" y="45260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8141" y="5625921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73" y="5624066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226716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67416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App_UC038</a:t>
                      </a:r>
                      <a:r>
                        <a:rPr lang="en-US" altLang="ko-KR" sz="1200" kern="100" dirty="0" smtClean="0">
                          <a:effectLst/>
                        </a:rPr>
                        <a:t>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이벤트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응답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App_UC038_#3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가족 일정 클릭 후 이벤트 클릭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이벤트 질문에 </a:t>
                      </a:r>
                      <a:r>
                        <a:rPr lang="en-US" altLang="ko-KR" sz="1100" dirty="0" smtClean="0"/>
                        <a:t>Radio Button</a:t>
                      </a:r>
                      <a:r>
                        <a:rPr lang="ko-KR" altLang="en-US" sz="1100" dirty="0" smtClean="0"/>
                        <a:t>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클릭하면 이벤트 응답 화면이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이벤트 질문에 대한 응답을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입력한다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보내기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응답한 </a:t>
                      </a:r>
                      <a:r>
                        <a:rPr lang="ko-KR" altLang="en-US" sz="1100" dirty="0" smtClean="0"/>
                        <a:t>내용과 응답을 작성한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작성자가 서버로 전송된다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취소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App_UC038_#4  </a:t>
                      </a:r>
                      <a:r>
                        <a:rPr lang="ko-KR" altLang="en-US" sz="1100" baseline="0" dirty="0" smtClean="0"/>
                        <a:t>화면으로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되돌아간다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JavaPro\Desktop\UI자료\Description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3" y="908720"/>
            <a:ext cx="5698305" cy="58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135895" y="1340768"/>
            <a:ext cx="2880756" cy="182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15056" y="522920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73971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0855" y="51878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34680" y="50251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30094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App_UC038</a:t>
                      </a:r>
                      <a:r>
                        <a:rPr lang="en-US" altLang="ko-KR" sz="1200" kern="100" dirty="0" smtClean="0">
                          <a:effectLst/>
                        </a:rPr>
                        <a:t>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이벤트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응답 오류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App_UC038_#3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가족 일정 클릭 후 이벤트 클릭 후 오류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응답은 필수 입력 사항이므로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입력하지 않으면 보내기 버튼을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클릭할 시 보내지지 않는다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취소 버튼을 클릭하면 응답이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취소되고 </a:t>
                      </a:r>
                      <a:r>
                        <a:rPr lang="en-US" altLang="ko-KR" sz="1100" kern="100" dirty="0" smtClean="0">
                          <a:effectLst/>
                        </a:rPr>
                        <a:t>App_UC038_#4</a:t>
                      </a:r>
                    </a:p>
                    <a:p>
                      <a:r>
                        <a:rPr lang="ko-KR" altLang="en-US" sz="1100" kern="100" dirty="0" smtClean="0">
                          <a:effectLst/>
                        </a:rPr>
                        <a:t>화면으로 되돌아간다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55875" y="715950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JavaPro\Desktop\UI자료\Description\2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8" t="41788" b="18361"/>
          <a:stretch/>
        </p:blipFill>
        <p:spPr bwMode="auto">
          <a:xfrm>
            <a:off x="324818" y="2384921"/>
            <a:ext cx="2811077" cy="231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135895" y="1340768"/>
            <a:ext cx="2880756" cy="182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84312" y="15427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64332" y="1867987"/>
            <a:ext cx="2157362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응답을 입력하지 않았습니다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2333" y="2831719"/>
            <a:ext cx="2552319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응답은 </a:t>
            </a:r>
            <a:r>
              <a:rPr lang="en-US" altLang="ko-KR" sz="1100" dirty="0" smtClean="0"/>
              <a:t>100</a:t>
            </a:r>
            <a:r>
              <a:rPr lang="ko-KR" altLang="en-US" sz="1100" dirty="0" smtClean="0"/>
              <a:t>자 내로 작성해야 합니다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258754" y="24546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87869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App_UC038_#6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sz="1400" kern="100" dirty="0" smtClean="0">
                          <a:effectLst/>
                        </a:rPr>
                        <a:t>App_UC038_#4</a:t>
                      </a:r>
                      <a:r>
                        <a:rPr lang="ko-KR" altLang="en-US" sz="1400" kern="100" dirty="0" smtClean="0">
                          <a:effectLst/>
                        </a:rPr>
                        <a:t>에서 보내기 버튼 클릭 이후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응답이 전송되고 가족일정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화면으로 되돌아 간다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57215" y="24928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JavaPro\Desktop\UI자료\Description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55" y="1010546"/>
            <a:ext cx="2851596" cy="57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88141" y="5625921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73" y="5624066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419</Words>
  <Application>Microsoft Office PowerPoint</Application>
  <PresentationFormat>화면 슬라이드 쇼(4:3)</PresentationFormat>
  <Paragraphs>178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3</cp:revision>
  <dcterms:created xsi:type="dcterms:W3CDTF">2015-07-20T12:54:06Z</dcterms:created>
  <dcterms:modified xsi:type="dcterms:W3CDTF">2015-07-20T13:17:32Z</dcterms:modified>
</cp:coreProperties>
</file>