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7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5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5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1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89E-CEA7-4C06-AD2C-6B2884AFBA0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DE90-0C6E-4ABB-BE23-89142B20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8883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34430"/>
              </p:ext>
            </p:extLst>
          </p:nvPr>
        </p:nvGraphicFramePr>
        <p:xfrm>
          <a:off x="25400" y="44624"/>
          <a:ext cx="9118600" cy="676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r>
                        <a:rPr lang="ko-KR" altLang="en-US" sz="1500" dirty="0" smtClean="0"/>
                        <a:t>에서 일정 메뉴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6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일정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가족 일정에 대한 데이터를 가지고 오고 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넘어간다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user\Desktop\화면설계 이미지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56"/>
            <a:ext cx="6372200" cy="43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353344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37927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개인일정 화면에서 가족일정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43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 1</a:t>
                      </a:r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가족일정을 클릭하면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 상세정보가 서버로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69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30797"/>
              </p:ext>
            </p:extLst>
          </p:nvPr>
        </p:nvGraphicFramePr>
        <p:xfrm>
          <a:off x="25400" y="44624"/>
          <a:ext cx="9118600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Web_UC038_#3</a:t>
                      </a:r>
                      <a:r>
                        <a:rPr lang="ko-KR" altLang="en-US" sz="1500" dirty="0" smtClean="0"/>
                        <a:t>에서 가족일정정보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93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pPr algn="ctr"/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질문을 클릭하면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응답 보내기 화면이 제공된다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1216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보내기 버튼을 클릭하면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응답 내용과 작성자가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전송된다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8417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 버튼을 클릭하면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응답 보내기가 취소되고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일정상세 화면으로 되돌아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 descr="C:\Users\JavaPro\Desktop\UI자료\Description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6461191" cy="44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35696" y="43651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45572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45572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66232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Web_UC038_#4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ko-KR" altLang="en-US" sz="15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응답보내기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이후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43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en-US" altLang="ko-KR" sz="11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응답을 완료하면 일정 상세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JavaPro\Desktop\UI자료\Description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" y="1531827"/>
            <a:ext cx="6274178" cy="43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218</Words>
  <Application>Microsoft Office PowerPoint</Application>
  <PresentationFormat>화면 슬라이드 쇼(4:3)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5</cp:revision>
  <dcterms:created xsi:type="dcterms:W3CDTF">2015-07-20T13:17:51Z</dcterms:created>
  <dcterms:modified xsi:type="dcterms:W3CDTF">2015-07-20T13:51:21Z</dcterms:modified>
</cp:coreProperties>
</file>